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Muli"/>
      <p:regular r:id="rId13"/>
      <p:bold r:id="rId14"/>
      <p:italic r:id="rId15"/>
      <p:boldItalic r:id="rId16"/>
    </p:embeddedFont>
    <p:embeddedFont>
      <p:font typeface="Poppins"/>
      <p:regular r:id="rId17"/>
      <p:bold r:id="rId18"/>
      <p:italic r:id="rId19"/>
      <p:boldItalic r:id="rId20"/>
    </p:embeddedFont>
    <p:embeddedFont>
      <p:font typeface="Poppins Light"/>
      <p:regular r:id="rId21"/>
      <p:bold r:id="rId22"/>
      <p:italic r:id="rId23"/>
      <p:boldItalic r:id="rId24"/>
    </p:embeddedFont>
    <p:embeddedFont>
      <p:font typeface="Muli Light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boldItalic.fntdata"/><Relationship Id="rId22" Type="http://schemas.openxmlformats.org/officeDocument/2006/relationships/font" Target="fonts/PoppinsLight-bold.fntdata"/><Relationship Id="rId21" Type="http://schemas.openxmlformats.org/officeDocument/2006/relationships/font" Target="fonts/PoppinsLight-regular.fntdata"/><Relationship Id="rId24" Type="http://schemas.openxmlformats.org/officeDocument/2006/relationships/font" Target="fonts/PoppinsLight-boldItalic.fntdata"/><Relationship Id="rId23" Type="http://schemas.openxmlformats.org/officeDocument/2006/relationships/font" Target="fonts/PoppinsLight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uliLight-bold.fntdata"/><Relationship Id="rId25" Type="http://schemas.openxmlformats.org/officeDocument/2006/relationships/font" Target="fonts/MuliLight-regular.fntdata"/><Relationship Id="rId28" Type="http://schemas.openxmlformats.org/officeDocument/2006/relationships/font" Target="fonts/MuliLight-boldItalic.fntdata"/><Relationship Id="rId27" Type="http://schemas.openxmlformats.org/officeDocument/2006/relationships/font" Target="fonts/MuliLigh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Muli-regular.fntdata"/><Relationship Id="rId12" Type="http://schemas.openxmlformats.org/officeDocument/2006/relationships/slide" Target="slides/slide8.xml"/><Relationship Id="rId15" Type="http://schemas.openxmlformats.org/officeDocument/2006/relationships/font" Target="fonts/Muli-italic.fntdata"/><Relationship Id="rId14" Type="http://schemas.openxmlformats.org/officeDocument/2006/relationships/font" Target="fonts/Muli-bold.fntdata"/><Relationship Id="rId17" Type="http://schemas.openxmlformats.org/officeDocument/2006/relationships/font" Target="fonts/Poppins-regular.fntdata"/><Relationship Id="rId16" Type="http://schemas.openxmlformats.org/officeDocument/2006/relationships/font" Target="fonts/Muli-boldItalic.fntdata"/><Relationship Id="rId19" Type="http://schemas.openxmlformats.org/officeDocument/2006/relationships/font" Target="fonts/Poppins-italic.fntdata"/><Relationship Id="rId18" Type="http://schemas.openxmlformats.org/officeDocument/2006/relationships/font" Target="fonts/Poppi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02ca18534_2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02ca18534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02ca18534_3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02ca18534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81150" y="1759800"/>
            <a:ext cx="4371926" cy="32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30275" y="2032125"/>
            <a:ext cx="3761325" cy="295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41170" y="2518284"/>
            <a:ext cx="3450425" cy="24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no illustration">
  <p:cSld name="BLANK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50275" y="2175625"/>
            <a:ext cx="3879000" cy="287046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ctrTitle"/>
          </p:nvPr>
        </p:nvSpPr>
        <p:spPr>
          <a:xfrm>
            <a:off x="685800" y="1811950"/>
            <a:ext cx="4973100" cy="11598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685800" y="3144850"/>
            <a:ext cx="2493600" cy="7848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74072" y="2340786"/>
            <a:ext cx="3879000" cy="262908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body"/>
          </p:nvPr>
        </p:nvSpPr>
        <p:spPr>
          <a:xfrm>
            <a:off x="962850" y="919975"/>
            <a:ext cx="4469100" cy="33420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4318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A4BC"/>
              </a:buClr>
              <a:buSzPts val="3200"/>
              <a:buChar char="●"/>
              <a:defRPr sz="3200">
                <a:solidFill>
                  <a:srgbClr val="A7A4BC"/>
                </a:solidFill>
              </a:defRPr>
            </a:lvl1pPr>
            <a:lvl2pPr indent="-431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>
                <a:solidFill>
                  <a:srgbClr val="A7A4BC"/>
                </a:solidFill>
              </a:defRPr>
            </a:lvl2pPr>
            <a:lvl3pPr indent="-431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>
                <a:solidFill>
                  <a:srgbClr val="A7A4BC"/>
                </a:solidFill>
              </a:defRPr>
            </a:lvl3pPr>
            <a:lvl4pPr indent="-431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>
                <a:solidFill>
                  <a:srgbClr val="A7A4BC"/>
                </a:solidFill>
              </a:defRPr>
            </a:lvl4pPr>
            <a:lvl5pPr indent="-431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>
                <a:solidFill>
                  <a:srgbClr val="A7A4BC"/>
                </a:solidFill>
              </a:defRPr>
            </a:lvl5pPr>
            <a:lvl6pPr indent="-431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>
                <a:solidFill>
                  <a:srgbClr val="A7A4BC"/>
                </a:solidFill>
              </a:defRPr>
            </a:lvl6pPr>
            <a:lvl7pPr indent="-431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>
                <a:solidFill>
                  <a:srgbClr val="A7A4BC"/>
                </a:solidFill>
              </a:defRPr>
            </a:lvl7pPr>
            <a:lvl8pPr indent="-431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>
                <a:solidFill>
                  <a:srgbClr val="A7A4BC"/>
                </a:solidFill>
              </a:defRPr>
            </a:lvl8pPr>
            <a:lvl9pPr indent="-431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>
                <a:solidFill>
                  <a:srgbClr val="A7A4BC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/>
        </p:nvSpPr>
        <p:spPr>
          <a:xfrm>
            <a:off x="390571" y="571075"/>
            <a:ext cx="6480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A7D86D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b="1" sz="9600">
              <a:solidFill>
                <a:srgbClr val="A7D86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9349" y="2301324"/>
            <a:ext cx="3702249" cy="26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68300" lvl="0" marL="45720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+ image mask">
  <p:cSld name="TITLE_AND_BODY_1">
    <p:bg>
      <p:bgPr>
        <a:solidFill>
          <a:srgbClr val="A7D86D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6"/>
          <p:cNvGrpSpPr/>
          <p:nvPr/>
        </p:nvGrpSpPr>
        <p:grpSpPr>
          <a:xfrm>
            <a:off x="-144" y="4104"/>
            <a:ext cx="9144000" cy="5143488"/>
            <a:chOff x="238125" y="848325"/>
            <a:chExt cx="7143750" cy="4018350"/>
          </a:xfrm>
        </p:grpSpPr>
        <p:sp>
          <p:nvSpPr>
            <p:cNvPr id="28" name="Google Shape;28;p6"/>
            <p:cNvSpPr/>
            <p:nvPr/>
          </p:nvSpPr>
          <p:spPr>
            <a:xfrm>
              <a:off x="238125" y="848325"/>
              <a:ext cx="7143750" cy="4018350"/>
            </a:xfrm>
            <a:custGeom>
              <a:rect b="b" l="l" r="r" t="t"/>
              <a:pathLst>
                <a:path extrusionOk="0" h="160734" w="285750">
                  <a:moveTo>
                    <a:pt x="206722" y="15292"/>
                  </a:moveTo>
                  <a:lnTo>
                    <a:pt x="207057" y="15348"/>
                  </a:lnTo>
                  <a:lnTo>
                    <a:pt x="207671" y="15515"/>
                  </a:lnTo>
                  <a:lnTo>
                    <a:pt x="208229" y="15850"/>
                  </a:lnTo>
                  <a:lnTo>
                    <a:pt x="208731" y="16241"/>
                  </a:lnTo>
                  <a:lnTo>
                    <a:pt x="209122" y="16743"/>
                  </a:lnTo>
                  <a:lnTo>
                    <a:pt x="209457" y="17301"/>
                  </a:lnTo>
                  <a:lnTo>
                    <a:pt x="209624" y="17915"/>
                  </a:lnTo>
                  <a:lnTo>
                    <a:pt x="209680" y="18250"/>
                  </a:lnTo>
                  <a:lnTo>
                    <a:pt x="209736" y="18585"/>
                  </a:lnTo>
                  <a:lnTo>
                    <a:pt x="209680" y="18920"/>
                  </a:lnTo>
                  <a:lnTo>
                    <a:pt x="209624" y="19255"/>
                  </a:lnTo>
                  <a:lnTo>
                    <a:pt x="209457" y="19869"/>
                  </a:lnTo>
                  <a:lnTo>
                    <a:pt x="209122" y="20427"/>
                  </a:lnTo>
                  <a:lnTo>
                    <a:pt x="208731" y="20929"/>
                  </a:lnTo>
                  <a:lnTo>
                    <a:pt x="208229" y="21320"/>
                  </a:lnTo>
                  <a:lnTo>
                    <a:pt x="207671" y="21654"/>
                  </a:lnTo>
                  <a:lnTo>
                    <a:pt x="207057" y="21822"/>
                  </a:lnTo>
                  <a:lnTo>
                    <a:pt x="206722" y="21878"/>
                  </a:lnTo>
                  <a:lnTo>
                    <a:pt x="206053" y="21878"/>
                  </a:lnTo>
                  <a:lnTo>
                    <a:pt x="205718" y="21822"/>
                  </a:lnTo>
                  <a:lnTo>
                    <a:pt x="205104" y="21654"/>
                  </a:lnTo>
                  <a:lnTo>
                    <a:pt x="204546" y="21320"/>
                  </a:lnTo>
                  <a:lnTo>
                    <a:pt x="204043" y="20929"/>
                  </a:lnTo>
                  <a:lnTo>
                    <a:pt x="203653" y="20427"/>
                  </a:lnTo>
                  <a:lnTo>
                    <a:pt x="203374" y="19869"/>
                  </a:lnTo>
                  <a:lnTo>
                    <a:pt x="203150" y="19255"/>
                  </a:lnTo>
                  <a:lnTo>
                    <a:pt x="203095" y="18920"/>
                  </a:lnTo>
                  <a:lnTo>
                    <a:pt x="203095" y="18585"/>
                  </a:lnTo>
                  <a:lnTo>
                    <a:pt x="203095" y="18250"/>
                  </a:lnTo>
                  <a:lnTo>
                    <a:pt x="203150" y="17915"/>
                  </a:lnTo>
                  <a:lnTo>
                    <a:pt x="203374" y="17301"/>
                  </a:lnTo>
                  <a:lnTo>
                    <a:pt x="203653" y="16743"/>
                  </a:lnTo>
                  <a:lnTo>
                    <a:pt x="204043" y="16241"/>
                  </a:lnTo>
                  <a:lnTo>
                    <a:pt x="204546" y="15850"/>
                  </a:lnTo>
                  <a:lnTo>
                    <a:pt x="205104" y="15515"/>
                  </a:lnTo>
                  <a:lnTo>
                    <a:pt x="205718" y="15348"/>
                  </a:lnTo>
                  <a:lnTo>
                    <a:pt x="206053" y="15292"/>
                  </a:lnTo>
                  <a:close/>
                  <a:moveTo>
                    <a:pt x="255947" y="30138"/>
                  </a:moveTo>
                  <a:lnTo>
                    <a:pt x="256282" y="30193"/>
                  </a:lnTo>
                  <a:lnTo>
                    <a:pt x="256896" y="30417"/>
                  </a:lnTo>
                  <a:lnTo>
                    <a:pt x="257454" y="30696"/>
                  </a:lnTo>
                  <a:lnTo>
                    <a:pt x="257956" y="31086"/>
                  </a:lnTo>
                  <a:lnTo>
                    <a:pt x="258347" y="31589"/>
                  </a:lnTo>
                  <a:lnTo>
                    <a:pt x="258682" y="32147"/>
                  </a:lnTo>
                  <a:lnTo>
                    <a:pt x="258849" y="32761"/>
                  </a:lnTo>
                  <a:lnTo>
                    <a:pt x="258905" y="33096"/>
                  </a:lnTo>
                  <a:lnTo>
                    <a:pt x="258905" y="33430"/>
                  </a:lnTo>
                  <a:lnTo>
                    <a:pt x="258905" y="33765"/>
                  </a:lnTo>
                  <a:lnTo>
                    <a:pt x="258849" y="34100"/>
                  </a:lnTo>
                  <a:lnTo>
                    <a:pt x="258682" y="34714"/>
                  </a:lnTo>
                  <a:lnTo>
                    <a:pt x="258347" y="35328"/>
                  </a:lnTo>
                  <a:lnTo>
                    <a:pt x="257956" y="35774"/>
                  </a:lnTo>
                  <a:lnTo>
                    <a:pt x="257454" y="36221"/>
                  </a:lnTo>
                  <a:lnTo>
                    <a:pt x="256896" y="36500"/>
                  </a:lnTo>
                  <a:lnTo>
                    <a:pt x="256282" y="36723"/>
                  </a:lnTo>
                  <a:lnTo>
                    <a:pt x="255947" y="36723"/>
                  </a:lnTo>
                  <a:lnTo>
                    <a:pt x="255612" y="36779"/>
                  </a:lnTo>
                  <a:lnTo>
                    <a:pt x="255277" y="36723"/>
                  </a:lnTo>
                  <a:lnTo>
                    <a:pt x="254943" y="36723"/>
                  </a:lnTo>
                  <a:lnTo>
                    <a:pt x="254329" y="36500"/>
                  </a:lnTo>
                  <a:lnTo>
                    <a:pt x="253771" y="36221"/>
                  </a:lnTo>
                  <a:lnTo>
                    <a:pt x="253268" y="35774"/>
                  </a:lnTo>
                  <a:lnTo>
                    <a:pt x="252878" y="35328"/>
                  </a:lnTo>
                  <a:lnTo>
                    <a:pt x="252543" y="34714"/>
                  </a:lnTo>
                  <a:lnTo>
                    <a:pt x="252375" y="34100"/>
                  </a:lnTo>
                  <a:lnTo>
                    <a:pt x="252319" y="33765"/>
                  </a:lnTo>
                  <a:lnTo>
                    <a:pt x="252264" y="33430"/>
                  </a:lnTo>
                  <a:lnTo>
                    <a:pt x="252319" y="33096"/>
                  </a:lnTo>
                  <a:lnTo>
                    <a:pt x="252375" y="32761"/>
                  </a:lnTo>
                  <a:lnTo>
                    <a:pt x="252543" y="32147"/>
                  </a:lnTo>
                  <a:lnTo>
                    <a:pt x="252878" y="31589"/>
                  </a:lnTo>
                  <a:lnTo>
                    <a:pt x="253268" y="31086"/>
                  </a:lnTo>
                  <a:lnTo>
                    <a:pt x="253771" y="30696"/>
                  </a:lnTo>
                  <a:lnTo>
                    <a:pt x="254329" y="30417"/>
                  </a:lnTo>
                  <a:lnTo>
                    <a:pt x="254943" y="30193"/>
                  </a:lnTo>
                  <a:lnTo>
                    <a:pt x="255277" y="30138"/>
                  </a:lnTo>
                  <a:close/>
                  <a:moveTo>
                    <a:pt x="113463" y="32593"/>
                  </a:moveTo>
                  <a:lnTo>
                    <a:pt x="113798" y="32649"/>
                  </a:lnTo>
                  <a:lnTo>
                    <a:pt x="114412" y="32817"/>
                  </a:lnTo>
                  <a:lnTo>
                    <a:pt x="115026" y="33151"/>
                  </a:lnTo>
                  <a:lnTo>
                    <a:pt x="115472" y="33542"/>
                  </a:lnTo>
                  <a:lnTo>
                    <a:pt x="115919" y="34044"/>
                  </a:lnTo>
                  <a:lnTo>
                    <a:pt x="116198" y="34602"/>
                  </a:lnTo>
                  <a:lnTo>
                    <a:pt x="116365" y="35216"/>
                  </a:lnTo>
                  <a:lnTo>
                    <a:pt x="116421" y="35551"/>
                  </a:lnTo>
                  <a:lnTo>
                    <a:pt x="116477" y="35886"/>
                  </a:lnTo>
                  <a:lnTo>
                    <a:pt x="116421" y="36221"/>
                  </a:lnTo>
                  <a:lnTo>
                    <a:pt x="116365" y="36556"/>
                  </a:lnTo>
                  <a:lnTo>
                    <a:pt x="116198" y="37170"/>
                  </a:lnTo>
                  <a:lnTo>
                    <a:pt x="115919" y="37728"/>
                  </a:lnTo>
                  <a:lnTo>
                    <a:pt x="115472" y="38230"/>
                  </a:lnTo>
                  <a:lnTo>
                    <a:pt x="115026" y="38621"/>
                  </a:lnTo>
                  <a:lnTo>
                    <a:pt x="114412" y="38956"/>
                  </a:lnTo>
                  <a:lnTo>
                    <a:pt x="113798" y="39123"/>
                  </a:lnTo>
                  <a:lnTo>
                    <a:pt x="113463" y="39179"/>
                  </a:lnTo>
                  <a:lnTo>
                    <a:pt x="112793" y="39179"/>
                  </a:lnTo>
                  <a:lnTo>
                    <a:pt x="112458" y="39123"/>
                  </a:lnTo>
                  <a:lnTo>
                    <a:pt x="111844" y="38956"/>
                  </a:lnTo>
                  <a:lnTo>
                    <a:pt x="111286" y="38621"/>
                  </a:lnTo>
                  <a:lnTo>
                    <a:pt x="110784" y="38230"/>
                  </a:lnTo>
                  <a:lnTo>
                    <a:pt x="110393" y="37728"/>
                  </a:lnTo>
                  <a:lnTo>
                    <a:pt x="110114" y="37170"/>
                  </a:lnTo>
                  <a:lnTo>
                    <a:pt x="109891" y="36556"/>
                  </a:lnTo>
                  <a:lnTo>
                    <a:pt x="109835" y="36221"/>
                  </a:lnTo>
                  <a:lnTo>
                    <a:pt x="109835" y="35886"/>
                  </a:lnTo>
                  <a:lnTo>
                    <a:pt x="109835" y="35551"/>
                  </a:lnTo>
                  <a:lnTo>
                    <a:pt x="109891" y="35216"/>
                  </a:lnTo>
                  <a:lnTo>
                    <a:pt x="110114" y="34602"/>
                  </a:lnTo>
                  <a:lnTo>
                    <a:pt x="110393" y="34044"/>
                  </a:lnTo>
                  <a:lnTo>
                    <a:pt x="110784" y="33542"/>
                  </a:lnTo>
                  <a:lnTo>
                    <a:pt x="111286" y="33151"/>
                  </a:lnTo>
                  <a:lnTo>
                    <a:pt x="111844" y="32817"/>
                  </a:lnTo>
                  <a:lnTo>
                    <a:pt x="112458" y="32649"/>
                  </a:lnTo>
                  <a:lnTo>
                    <a:pt x="112793" y="32593"/>
                  </a:lnTo>
                  <a:close/>
                  <a:moveTo>
                    <a:pt x="120328" y="48611"/>
                  </a:moveTo>
                  <a:lnTo>
                    <a:pt x="120886" y="48722"/>
                  </a:lnTo>
                  <a:lnTo>
                    <a:pt x="121444" y="48834"/>
                  </a:lnTo>
                  <a:lnTo>
                    <a:pt x="121946" y="49057"/>
                  </a:lnTo>
                  <a:lnTo>
                    <a:pt x="122393" y="49281"/>
                  </a:lnTo>
                  <a:lnTo>
                    <a:pt x="122895" y="49560"/>
                  </a:lnTo>
                  <a:lnTo>
                    <a:pt x="123286" y="49895"/>
                  </a:lnTo>
                  <a:lnTo>
                    <a:pt x="123676" y="50229"/>
                  </a:lnTo>
                  <a:lnTo>
                    <a:pt x="124067" y="50620"/>
                  </a:lnTo>
                  <a:lnTo>
                    <a:pt x="124346" y="51067"/>
                  </a:lnTo>
                  <a:lnTo>
                    <a:pt x="124625" y="51513"/>
                  </a:lnTo>
                  <a:lnTo>
                    <a:pt x="124904" y="52015"/>
                  </a:lnTo>
                  <a:lnTo>
                    <a:pt x="125071" y="52518"/>
                  </a:lnTo>
                  <a:lnTo>
                    <a:pt x="125183" y="53020"/>
                  </a:lnTo>
                  <a:lnTo>
                    <a:pt x="125295" y="53578"/>
                  </a:lnTo>
                  <a:lnTo>
                    <a:pt x="125295" y="54136"/>
                  </a:lnTo>
                  <a:lnTo>
                    <a:pt x="125295" y="54750"/>
                  </a:lnTo>
                  <a:lnTo>
                    <a:pt x="125183" y="55252"/>
                  </a:lnTo>
                  <a:lnTo>
                    <a:pt x="125071" y="55810"/>
                  </a:lnTo>
                  <a:lnTo>
                    <a:pt x="124904" y="56313"/>
                  </a:lnTo>
                  <a:lnTo>
                    <a:pt x="124625" y="56815"/>
                  </a:lnTo>
                  <a:lnTo>
                    <a:pt x="124346" y="57261"/>
                  </a:lnTo>
                  <a:lnTo>
                    <a:pt x="124067" y="57708"/>
                  </a:lnTo>
                  <a:lnTo>
                    <a:pt x="123676" y="58099"/>
                  </a:lnTo>
                  <a:lnTo>
                    <a:pt x="123286" y="58434"/>
                  </a:lnTo>
                  <a:lnTo>
                    <a:pt x="122895" y="58768"/>
                  </a:lnTo>
                  <a:lnTo>
                    <a:pt x="122393" y="59047"/>
                  </a:lnTo>
                  <a:lnTo>
                    <a:pt x="121946" y="59271"/>
                  </a:lnTo>
                  <a:lnTo>
                    <a:pt x="121444" y="59438"/>
                  </a:lnTo>
                  <a:lnTo>
                    <a:pt x="120886" y="59606"/>
                  </a:lnTo>
                  <a:lnTo>
                    <a:pt x="120328" y="59661"/>
                  </a:lnTo>
                  <a:lnTo>
                    <a:pt x="119769" y="59717"/>
                  </a:lnTo>
                  <a:lnTo>
                    <a:pt x="119211" y="59661"/>
                  </a:lnTo>
                  <a:lnTo>
                    <a:pt x="118653" y="59606"/>
                  </a:lnTo>
                  <a:lnTo>
                    <a:pt x="118095" y="59438"/>
                  </a:lnTo>
                  <a:lnTo>
                    <a:pt x="117593" y="59271"/>
                  </a:lnTo>
                  <a:lnTo>
                    <a:pt x="117146" y="59047"/>
                  </a:lnTo>
                  <a:lnTo>
                    <a:pt x="116644" y="58768"/>
                  </a:lnTo>
                  <a:lnTo>
                    <a:pt x="116253" y="58434"/>
                  </a:lnTo>
                  <a:lnTo>
                    <a:pt x="115863" y="58099"/>
                  </a:lnTo>
                  <a:lnTo>
                    <a:pt x="115472" y="57708"/>
                  </a:lnTo>
                  <a:lnTo>
                    <a:pt x="115193" y="57261"/>
                  </a:lnTo>
                  <a:lnTo>
                    <a:pt x="114914" y="56815"/>
                  </a:lnTo>
                  <a:lnTo>
                    <a:pt x="114635" y="56313"/>
                  </a:lnTo>
                  <a:lnTo>
                    <a:pt x="114467" y="55810"/>
                  </a:lnTo>
                  <a:lnTo>
                    <a:pt x="114356" y="55252"/>
                  </a:lnTo>
                  <a:lnTo>
                    <a:pt x="114244" y="54750"/>
                  </a:lnTo>
                  <a:lnTo>
                    <a:pt x="114244" y="54136"/>
                  </a:lnTo>
                  <a:lnTo>
                    <a:pt x="114244" y="53578"/>
                  </a:lnTo>
                  <a:lnTo>
                    <a:pt x="114356" y="53020"/>
                  </a:lnTo>
                  <a:lnTo>
                    <a:pt x="114467" y="52518"/>
                  </a:lnTo>
                  <a:lnTo>
                    <a:pt x="114635" y="52015"/>
                  </a:lnTo>
                  <a:lnTo>
                    <a:pt x="114914" y="51513"/>
                  </a:lnTo>
                  <a:lnTo>
                    <a:pt x="115193" y="51067"/>
                  </a:lnTo>
                  <a:lnTo>
                    <a:pt x="115472" y="50620"/>
                  </a:lnTo>
                  <a:lnTo>
                    <a:pt x="115863" y="50229"/>
                  </a:lnTo>
                  <a:lnTo>
                    <a:pt x="116253" y="49895"/>
                  </a:lnTo>
                  <a:lnTo>
                    <a:pt x="116644" y="49560"/>
                  </a:lnTo>
                  <a:lnTo>
                    <a:pt x="117146" y="49281"/>
                  </a:lnTo>
                  <a:lnTo>
                    <a:pt x="117593" y="49057"/>
                  </a:lnTo>
                  <a:lnTo>
                    <a:pt x="118095" y="48834"/>
                  </a:lnTo>
                  <a:lnTo>
                    <a:pt x="118653" y="48722"/>
                  </a:lnTo>
                  <a:lnTo>
                    <a:pt x="119211" y="48611"/>
                  </a:lnTo>
                  <a:close/>
                  <a:moveTo>
                    <a:pt x="267109" y="134782"/>
                  </a:moveTo>
                  <a:lnTo>
                    <a:pt x="267667" y="134838"/>
                  </a:lnTo>
                  <a:lnTo>
                    <a:pt x="268226" y="134894"/>
                  </a:lnTo>
                  <a:lnTo>
                    <a:pt x="268728" y="135061"/>
                  </a:lnTo>
                  <a:lnTo>
                    <a:pt x="269286" y="135229"/>
                  </a:lnTo>
                  <a:lnTo>
                    <a:pt x="269732" y="135452"/>
                  </a:lnTo>
                  <a:lnTo>
                    <a:pt x="270235" y="135731"/>
                  </a:lnTo>
                  <a:lnTo>
                    <a:pt x="270625" y="136066"/>
                  </a:lnTo>
                  <a:lnTo>
                    <a:pt x="271016" y="136401"/>
                  </a:lnTo>
                  <a:lnTo>
                    <a:pt x="271407" y="136791"/>
                  </a:lnTo>
                  <a:lnTo>
                    <a:pt x="271686" y="137238"/>
                  </a:lnTo>
                  <a:lnTo>
                    <a:pt x="271965" y="137684"/>
                  </a:lnTo>
                  <a:lnTo>
                    <a:pt x="272244" y="138187"/>
                  </a:lnTo>
                  <a:lnTo>
                    <a:pt x="272411" y="138689"/>
                  </a:lnTo>
                  <a:lnTo>
                    <a:pt x="272523" y="139191"/>
                  </a:lnTo>
                  <a:lnTo>
                    <a:pt x="272635" y="139749"/>
                  </a:lnTo>
                  <a:lnTo>
                    <a:pt x="272635" y="140363"/>
                  </a:lnTo>
                  <a:lnTo>
                    <a:pt x="272635" y="140921"/>
                  </a:lnTo>
                  <a:lnTo>
                    <a:pt x="272523" y="141479"/>
                  </a:lnTo>
                  <a:lnTo>
                    <a:pt x="272411" y="141982"/>
                  </a:lnTo>
                  <a:lnTo>
                    <a:pt x="272244" y="142484"/>
                  </a:lnTo>
                  <a:lnTo>
                    <a:pt x="271965" y="142986"/>
                  </a:lnTo>
                  <a:lnTo>
                    <a:pt x="271686" y="143433"/>
                  </a:lnTo>
                  <a:lnTo>
                    <a:pt x="271407" y="143879"/>
                  </a:lnTo>
                  <a:lnTo>
                    <a:pt x="271016" y="144270"/>
                  </a:lnTo>
                  <a:lnTo>
                    <a:pt x="270625" y="144605"/>
                  </a:lnTo>
                  <a:lnTo>
                    <a:pt x="270235" y="144940"/>
                  </a:lnTo>
                  <a:lnTo>
                    <a:pt x="269732" y="145219"/>
                  </a:lnTo>
                  <a:lnTo>
                    <a:pt x="269286" y="145442"/>
                  </a:lnTo>
                  <a:lnTo>
                    <a:pt x="268728" y="145665"/>
                  </a:lnTo>
                  <a:lnTo>
                    <a:pt x="268226" y="145777"/>
                  </a:lnTo>
                  <a:lnTo>
                    <a:pt x="267667" y="145833"/>
                  </a:lnTo>
                  <a:lnTo>
                    <a:pt x="267109" y="145888"/>
                  </a:lnTo>
                  <a:lnTo>
                    <a:pt x="266551" y="145833"/>
                  </a:lnTo>
                  <a:lnTo>
                    <a:pt x="265993" y="145777"/>
                  </a:lnTo>
                  <a:lnTo>
                    <a:pt x="265435" y="145665"/>
                  </a:lnTo>
                  <a:lnTo>
                    <a:pt x="264933" y="145442"/>
                  </a:lnTo>
                  <a:lnTo>
                    <a:pt x="264430" y="145219"/>
                  </a:lnTo>
                  <a:lnTo>
                    <a:pt x="263984" y="144940"/>
                  </a:lnTo>
                  <a:lnTo>
                    <a:pt x="263593" y="144605"/>
                  </a:lnTo>
                  <a:lnTo>
                    <a:pt x="263203" y="144270"/>
                  </a:lnTo>
                  <a:lnTo>
                    <a:pt x="262812" y="143879"/>
                  </a:lnTo>
                  <a:lnTo>
                    <a:pt x="262477" y="143433"/>
                  </a:lnTo>
                  <a:lnTo>
                    <a:pt x="262198" y="142986"/>
                  </a:lnTo>
                  <a:lnTo>
                    <a:pt x="261975" y="142484"/>
                  </a:lnTo>
                  <a:lnTo>
                    <a:pt x="261807" y="141982"/>
                  </a:lnTo>
                  <a:lnTo>
                    <a:pt x="261640" y="141479"/>
                  </a:lnTo>
                  <a:lnTo>
                    <a:pt x="261584" y="140921"/>
                  </a:lnTo>
                  <a:lnTo>
                    <a:pt x="261528" y="140363"/>
                  </a:lnTo>
                  <a:lnTo>
                    <a:pt x="261584" y="139749"/>
                  </a:lnTo>
                  <a:lnTo>
                    <a:pt x="261640" y="139191"/>
                  </a:lnTo>
                  <a:lnTo>
                    <a:pt x="261807" y="138689"/>
                  </a:lnTo>
                  <a:lnTo>
                    <a:pt x="261975" y="138187"/>
                  </a:lnTo>
                  <a:lnTo>
                    <a:pt x="262198" y="137684"/>
                  </a:lnTo>
                  <a:lnTo>
                    <a:pt x="262477" y="137238"/>
                  </a:lnTo>
                  <a:lnTo>
                    <a:pt x="262812" y="136791"/>
                  </a:lnTo>
                  <a:lnTo>
                    <a:pt x="263203" y="136401"/>
                  </a:lnTo>
                  <a:lnTo>
                    <a:pt x="263593" y="136066"/>
                  </a:lnTo>
                  <a:lnTo>
                    <a:pt x="263984" y="135731"/>
                  </a:lnTo>
                  <a:lnTo>
                    <a:pt x="264430" y="135452"/>
                  </a:lnTo>
                  <a:lnTo>
                    <a:pt x="264933" y="135229"/>
                  </a:lnTo>
                  <a:lnTo>
                    <a:pt x="265435" y="135061"/>
                  </a:lnTo>
                  <a:lnTo>
                    <a:pt x="265993" y="134894"/>
                  </a:lnTo>
                  <a:lnTo>
                    <a:pt x="266551" y="134838"/>
                  </a:lnTo>
                  <a:lnTo>
                    <a:pt x="267109" y="134782"/>
                  </a:lnTo>
                  <a:close/>
                  <a:moveTo>
                    <a:pt x="165199" y="11385"/>
                  </a:moveTo>
                  <a:lnTo>
                    <a:pt x="166594" y="11441"/>
                  </a:lnTo>
                  <a:lnTo>
                    <a:pt x="167934" y="11497"/>
                  </a:lnTo>
                  <a:lnTo>
                    <a:pt x="169273" y="11664"/>
                  </a:lnTo>
                  <a:lnTo>
                    <a:pt x="170613" y="11888"/>
                  </a:lnTo>
                  <a:lnTo>
                    <a:pt x="171952" y="12167"/>
                  </a:lnTo>
                  <a:lnTo>
                    <a:pt x="173292" y="12446"/>
                  </a:lnTo>
                  <a:lnTo>
                    <a:pt x="174631" y="12781"/>
                  </a:lnTo>
                  <a:lnTo>
                    <a:pt x="175971" y="13171"/>
                  </a:lnTo>
                  <a:lnTo>
                    <a:pt x="177254" y="13618"/>
                  </a:lnTo>
                  <a:lnTo>
                    <a:pt x="179877" y="14567"/>
                  </a:lnTo>
                  <a:lnTo>
                    <a:pt x="182445" y="15627"/>
                  </a:lnTo>
                  <a:lnTo>
                    <a:pt x="185012" y="16743"/>
                  </a:lnTo>
                  <a:lnTo>
                    <a:pt x="186630" y="17469"/>
                  </a:lnTo>
                  <a:lnTo>
                    <a:pt x="188249" y="18306"/>
                  </a:lnTo>
                  <a:lnTo>
                    <a:pt x="189867" y="19143"/>
                  </a:lnTo>
                  <a:lnTo>
                    <a:pt x="191430" y="20036"/>
                  </a:lnTo>
                  <a:lnTo>
                    <a:pt x="194556" y="21822"/>
                  </a:lnTo>
                  <a:lnTo>
                    <a:pt x="197569" y="23719"/>
                  </a:lnTo>
                  <a:lnTo>
                    <a:pt x="203653" y="27570"/>
                  </a:lnTo>
                  <a:lnTo>
                    <a:pt x="206722" y="29468"/>
                  </a:lnTo>
                  <a:lnTo>
                    <a:pt x="209848" y="31254"/>
                  </a:lnTo>
                  <a:lnTo>
                    <a:pt x="211522" y="32147"/>
                  </a:lnTo>
                  <a:lnTo>
                    <a:pt x="213252" y="32872"/>
                  </a:lnTo>
                  <a:lnTo>
                    <a:pt x="215038" y="33598"/>
                  </a:lnTo>
                  <a:lnTo>
                    <a:pt x="216824" y="34156"/>
                  </a:lnTo>
                  <a:lnTo>
                    <a:pt x="218666" y="34658"/>
                  </a:lnTo>
                  <a:lnTo>
                    <a:pt x="220563" y="35105"/>
                  </a:lnTo>
                  <a:lnTo>
                    <a:pt x="222405" y="35551"/>
                  </a:lnTo>
                  <a:lnTo>
                    <a:pt x="224303" y="35886"/>
                  </a:lnTo>
                  <a:lnTo>
                    <a:pt x="228098" y="36500"/>
                  </a:lnTo>
                  <a:lnTo>
                    <a:pt x="231949" y="37002"/>
                  </a:lnTo>
                  <a:lnTo>
                    <a:pt x="235688" y="37560"/>
                  </a:lnTo>
                  <a:lnTo>
                    <a:pt x="237530" y="37895"/>
                  </a:lnTo>
                  <a:lnTo>
                    <a:pt x="239316" y="38230"/>
                  </a:lnTo>
                  <a:lnTo>
                    <a:pt x="241269" y="38621"/>
                  </a:lnTo>
                  <a:lnTo>
                    <a:pt x="243278" y="39067"/>
                  </a:lnTo>
                  <a:lnTo>
                    <a:pt x="245232" y="39570"/>
                  </a:lnTo>
                  <a:lnTo>
                    <a:pt x="247185" y="40072"/>
                  </a:lnTo>
                  <a:lnTo>
                    <a:pt x="249138" y="40686"/>
                  </a:lnTo>
                  <a:lnTo>
                    <a:pt x="251092" y="41300"/>
                  </a:lnTo>
                  <a:lnTo>
                    <a:pt x="252989" y="41969"/>
                  </a:lnTo>
                  <a:lnTo>
                    <a:pt x="254887" y="42751"/>
                  </a:lnTo>
                  <a:lnTo>
                    <a:pt x="256729" y="43588"/>
                  </a:lnTo>
                  <a:lnTo>
                    <a:pt x="258570" y="44481"/>
                  </a:lnTo>
                  <a:lnTo>
                    <a:pt x="260356" y="45430"/>
                  </a:lnTo>
                  <a:lnTo>
                    <a:pt x="262086" y="46490"/>
                  </a:lnTo>
                  <a:lnTo>
                    <a:pt x="263761" y="47606"/>
                  </a:lnTo>
                  <a:lnTo>
                    <a:pt x="265435" y="48890"/>
                  </a:lnTo>
                  <a:lnTo>
                    <a:pt x="266998" y="50174"/>
                  </a:lnTo>
                  <a:lnTo>
                    <a:pt x="268560" y="51625"/>
                  </a:lnTo>
                  <a:lnTo>
                    <a:pt x="269453" y="52518"/>
                  </a:lnTo>
                  <a:lnTo>
                    <a:pt x="270290" y="53466"/>
                  </a:lnTo>
                  <a:lnTo>
                    <a:pt x="271128" y="54471"/>
                  </a:lnTo>
                  <a:lnTo>
                    <a:pt x="271909" y="55476"/>
                  </a:lnTo>
                  <a:lnTo>
                    <a:pt x="272690" y="56536"/>
                  </a:lnTo>
                  <a:lnTo>
                    <a:pt x="273416" y="57596"/>
                  </a:lnTo>
                  <a:lnTo>
                    <a:pt x="274086" y="58657"/>
                  </a:lnTo>
                  <a:lnTo>
                    <a:pt x="274755" y="59829"/>
                  </a:lnTo>
                  <a:lnTo>
                    <a:pt x="275369" y="60945"/>
                  </a:lnTo>
                  <a:lnTo>
                    <a:pt x="275983" y="62117"/>
                  </a:lnTo>
                  <a:lnTo>
                    <a:pt x="276541" y="63345"/>
                  </a:lnTo>
                  <a:lnTo>
                    <a:pt x="277044" y="64517"/>
                  </a:lnTo>
                  <a:lnTo>
                    <a:pt x="277546" y="65800"/>
                  </a:lnTo>
                  <a:lnTo>
                    <a:pt x="277992" y="67028"/>
                  </a:lnTo>
                  <a:lnTo>
                    <a:pt x="278383" y="68312"/>
                  </a:lnTo>
                  <a:lnTo>
                    <a:pt x="278774" y="69596"/>
                  </a:lnTo>
                  <a:lnTo>
                    <a:pt x="279109" y="70879"/>
                  </a:lnTo>
                  <a:lnTo>
                    <a:pt x="279388" y="72163"/>
                  </a:lnTo>
                  <a:lnTo>
                    <a:pt x="279667" y="73502"/>
                  </a:lnTo>
                  <a:lnTo>
                    <a:pt x="279890" y="74786"/>
                  </a:lnTo>
                  <a:lnTo>
                    <a:pt x="280057" y="76125"/>
                  </a:lnTo>
                  <a:lnTo>
                    <a:pt x="280225" y="77465"/>
                  </a:lnTo>
                  <a:lnTo>
                    <a:pt x="280281" y="78804"/>
                  </a:lnTo>
                  <a:lnTo>
                    <a:pt x="280392" y="80144"/>
                  </a:lnTo>
                  <a:lnTo>
                    <a:pt x="280392" y="81539"/>
                  </a:lnTo>
                  <a:lnTo>
                    <a:pt x="280392" y="82878"/>
                  </a:lnTo>
                  <a:lnTo>
                    <a:pt x="280336" y="84218"/>
                  </a:lnTo>
                  <a:lnTo>
                    <a:pt x="280225" y="85557"/>
                  </a:lnTo>
                  <a:lnTo>
                    <a:pt x="280057" y="86897"/>
                  </a:lnTo>
                  <a:lnTo>
                    <a:pt x="279890" y="88180"/>
                  </a:lnTo>
                  <a:lnTo>
                    <a:pt x="279667" y="89520"/>
                  </a:lnTo>
                  <a:lnTo>
                    <a:pt x="279388" y="90859"/>
                  </a:lnTo>
                  <a:lnTo>
                    <a:pt x="279053" y="92199"/>
                  </a:lnTo>
                  <a:lnTo>
                    <a:pt x="278662" y="93538"/>
                  </a:lnTo>
                  <a:lnTo>
                    <a:pt x="278271" y="94878"/>
                  </a:lnTo>
                  <a:lnTo>
                    <a:pt x="277825" y="96217"/>
                  </a:lnTo>
                  <a:lnTo>
                    <a:pt x="277323" y="97501"/>
                  </a:lnTo>
                  <a:lnTo>
                    <a:pt x="276820" y="98784"/>
                  </a:lnTo>
                  <a:lnTo>
                    <a:pt x="275704" y="101296"/>
                  </a:lnTo>
                  <a:lnTo>
                    <a:pt x="274532" y="103807"/>
                  </a:lnTo>
                  <a:lnTo>
                    <a:pt x="273248" y="106263"/>
                  </a:lnTo>
                  <a:lnTo>
                    <a:pt x="271909" y="108663"/>
                  </a:lnTo>
                  <a:lnTo>
                    <a:pt x="270514" y="111007"/>
                  </a:lnTo>
                  <a:lnTo>
                    <a:pt x="268393" y="114467"/>
                  </a:lnTo>
                  <a:lnTo>
                    <a:pt x="266216" y="117872"/>
                  </a:lnTo>
                  <a:lnTo>
                    <a:pt x="263984" y="121220"/>
                  </a:lnTo>
                  <a:lnTo>
                    <a:pt x="261696" y="124569"/>
                  </a:lnTo>
                  <a:lnTo>
                    <a:pt x="259352" y="127806"/>
                  </a:lnTo>
                  <a:lnTo>
                    <a:pt x="256952" y="131043"/>
                  </a:lnTo>
                  <a:lnTo>
                    <a:pt x="254496" y="134168"/>
                  </a:lnTo>
                  <a:lnTo>
                    <a:pt x="251929" y="137238"/>
                  </a:lnTo>
                  <a:lnTo>
                    <a:pt x="250366" y="139135"/>
                  </a:lnTo>
                  <a:lnTo>
                    <a:pt x="248748" y="140921"/>
                  </a:lnTo>
                  <a:lnTo>
                    <a:pt x="247073" y="142707"/>
                  </a:lnTo>
                  <a:lnTo>
                    <a:pt x="246180" y="143544"/>
                  </a:lnTo>
                  <a:lnTo>
                    <a:pt x="245287" y="144326"/>
                  </a:lnTo>
                  <a:lnTo>
                    <a:pt x="244394" y="145107"/>
                  </a:lnTo>
                  <a:lnTo>
                    <a:pt x="243446" y="145833"/>
                  </a:lnTo>
                  <a:lnTo>
                    <a:pt x="242497" y="146558"/>
                  </a:lnTo>
                  <a:lnTo>
                    <a:pt x="241548" y="147172"/>
                  </a:lnTo>
                  <a:lnTo>
                    <a:pt x="240543" y="147786"/>
                  </a:lnTo>
                  <a:lnTo>
                    <a:pt x="239539" y="148288"/>
                  </a:lnTo>
                  <a:lnTo>
                    <a:pt x="238478" y="148791"/>
                  </a:lnTo>
                  <a:lnTo>
                    <a:pt x="237418" y="149181"/>
                  </a:lnTo>
                  <a:lnTo>
                    <a:pt x="236246" y="149572"/>
                  </a:lnTo>
                  <a:lnTo>
                    <a:pt x="235074" y="149851"/>
                  </a:lnTo>
                  <a:lnTo>
                    <a:pt x="233846" y="150018"/>
                  </a:lnTo>
                  <a:lnTo>
                    <a:pt x="232674" y="150186"/>
                  </a:lnTo>
                  <a:lnTo>
                    <a:pt x="231446" y="150242"/>
                  </a:lnTo>
                  <a:lnTo>
                    <a:pt x="230274" y="150242"/>
                  </a:lnTo>
                  <a:lnTo>
                    <a:pt x="229046" y="150186"/>
                  </a:lnTo>
                  <a:lnTo>
                    <a:pt x="227819" y="150018"/>
                  </a:lnTo>
                  <a:lnTo>
                    <a:pt x="226647" y="149851"/>
                  </a:lnTo>
                  <a:lnTo>
                    <a:pt x="225419" y="149628"/>
                  </a:lnTo>
                  <a:lnTo>
                    <a:pt x="224247" y="149349"/>
                  </a:lnTo>
                  <a:lnTo>
                    <a:pt x="223019" y="149014"/>
                  </a:lnTo>
                  <a:lnTo>
                    <a:pt x="221847" y="148623"/>
                  </a:lnTo>
                  <a:lnTo>
                    <a:pt x="220675" y="148232"/>
                  </a:lnTo>
                  <a:lnTo>
                    <a:pt x="219503" y="147786"/>
                  </a:lnTo>
                  <a:lnTo>
                    <a:pt x="218387" y="147340"/>
                  </a:lnTo>
                  <a:lnTo>
                    <a:pt x="216154" y="146279"/>
                  </a:lnTo>
                  <a:lnTo>
                    <a:pt x="213922" y="145219"/>
                  </a:lnTo>
                  <a:lnTo>
                    <a:pt x="211689" y="144047"/>
                  </a:lnTo>
                  <a:lnTo>
                    <a:pt x="209513" y="142875"/>
                  </a:lnTo>
                  <a:lnTo>
                    <a:pt x="207280" y="141703"/>
                  </a:lnTo>
                  <a:lnTo>
                    <a:pt x="205104" y="140586"/>
                  </a:lnTo>
                  <a:lnTo>
                    <a:pt x="202871" y="139526"/>
                  </a:lnTo>
                  <a:lnTo>
                    <a:pt x="200639" y="138521"/>
                  </a:lnTo>
                  <a:lnTo>
                    <a:pt x="198574" y="137684"/>
                  </a:lnTo>
                  <a:lnTo>
                    <a:pt x="196565" y="137015"/>
                  </a:lnTo>
                  <a:lnTo>
                    <a:pt x="194500" y="136345"/>
                  </a:lnTo>
                  <a:lnTo>
                    <a:pt x="192435" y="135843"/>
                  </a:lnTo>
                  <a:lnTo>
                    <a:pt x="190314" y="135396"/>
                  </a:lnTo>
                  <a:lnTo>
                    <a:pt x="188249" y="135005"/>
                  </a:lnTo>
                  <a:lnTo>
                    <a:pt x="186128" y="134726"/>
                  </a:lnTo>
                  <a:lnTo>
                    <a:pt x="184007" y="134559"/>
                  </a:lnTo>
                  <a:lnTo>
                    <a:pt x="182333" y="134447"/>
                  </a:lnTo>
                  <a:lnTo>
                    <a:pt x="180715" y="134447"/>
                  </a:lnTo>
                  <a:lnTo>
                    <a:pt x="179040" y="134559"/>
                  </a:lnTo>
                  <a:lnTo>
                    <a:pt x="177422" y="134726"/>
                  </a:lnTo>
                  <a:lnTo>
                    <a:pt x="175859" y="135005"/>
                  </a:lnTo>
                  <a:lnTo>
                    <a:pt x="175022" y="135229"/>
                  </a:lnTo>
                  <a:lnTo>
                    <a:pt x="174241" y="135452"/>
                  </a:lnTo>
                  <a:lnTo>
                    <a:pt x="173515" y="135731"/>
                  </a:lnTo>
                  <a:lnTo>
                    <a:pt x="172734" y="136066"/>
                  </a:lnTo>
                  <a:lnTo>
                    <a:pt x="172008" y="136401"/>
                  </a:lnTo>
                  <a:lnTo>
                    <a:pt x="171227" y="136791"/>
                  </a:lnTo>
                  <a:lnTo>
                    <a:pt x="170501" y="137238"/>
                  </a:lnTo>
                  <a:lnTo>
                    <a:pt x="169720" y="137796"/>
                  </a:lnTo>
                  <a:lnTo>
                    <a:pt x="168994" y="138354"/>
                  </a:lnTo>
                  <a:lnTo>
                    <a:pt x="168325" y="138912"/>
                  </a:lnTo>
                  <a:lnTo>
                    <a:pt x="166929" y="140140"/>
                  </a:lnTo>
                  <a:lnTo>
                    <a:pt x="165590" y="141424"/>
                  </a:lnTo>
                  <a:lnTo>
                    <a:pt x="164195" y="142651"/>
                  </a:lnTo>
                  <a:lnTo>
                    <a:pt x="162855" y="143879"/>
                  </a:lnTo>
                  <a:lnTo>
                    <a:pt x="162130" y="144493"/>
                  </a:lnTo>
                  <a:lnTo>
                    <a:pt x="161404" y="145051"/>
                  </a:lnTo>
                  <a:lnTo>
                    <a:pt x="160679" y="145554"/>
                  </a:lnTo>
                  <a:lnTo>
                    <a:pt x="159897" y="146056"/>
                  </a:lnTo>
                  <a:lnTo>
                    <a:pt x="159172" y="146447"/>
                  </a:lnTo>
                  <a:lnTo>
                    <a:pt x="158390" y="146781"/>
                  </a:lnTo>
                  <a:lnTo>
                    <a:pt x="157609" y="147116"/>
                  </a:lnTo>
                  <a:lnTo>
                    <a:pt x="156828" y="147395"/>
                  </a:lnTo>
                  <a:lnTo>
                    <a:pt x="156046" y="147674"/>
                  </a:lnTo>
                  <a:lnTo>
                    <a:pt x="155209" y="147842"/>
                  </a:lnTo>
                  <a:lnTo>
                    <a:pt x="154428" y="148009"/>
                  </a:lnTo>
                  <a:lnTo>
                    <a:pt x="153591" y="148177"/>
                  </a:lnTo>
                  <a:lnTo>
                    <a:pt x="151916" y="148344"/>
                  </a:lnTo>
                  <a:lnTo>
                    <a:pt x="150242" y="148456"/>
                  </a:lnTo>
                  <a:lnTo>
                    <a:pt x="148568" y="148400"/>
                  </a:lnTo>
                  <a:lnTo>
                    <a:pt x="146893" y="148288"/>
                  </a:lnTo>
                  <a:lnTo>
                    <a:pt x="145331" y="148121"/>
                  </a:lnTo>
                  <a:lnTo>
                    <a:pt x="143824" y="147898"/>
                  </a:lnTo>
                  <a:lnTo>
                    <a:pt x="142261" y="147619"/>
                  </a:lnTo>
                  <a:lnTo>
                    <a:pt x="140698" y="147284"/>
                  </a:lnTo>
                  <a:lnTo>
                    <a:pt x="139192" y="146893"/>
                  </a:lnTo>
                  <a:lnTo>
                    <a:pt x="137685" y="146391"/>
                  </a:lnTo>
                  <a:lnTo>
                    <a:pt x="136178" y="145888"/>
                  </a:lnTo>
                  <a:lnTo>
                    <a:pt x="134727" y="145275"/>
                  </a:lnTo>
                  <a:lnTo>
                    <a:pt x="133276" y="144605"/>
                  </a:lnTo>
                  <a:lnTo>
                    <a:pt x="131825" y="143879"/>
                  </a:lnTo>
                  <a:lnTo>
                    <a:pt x="130485" y="143098"/>
                  </a:lnTo>
                  <a:lnTo>
                    <a:pt x="129090" y="142261"/>
                  </a:lnTo>
                  <a:lnTo>
                    <a:pt x="127806" y="141312"/>
                  </a:lnTo>
                  <a:lnTo>
                    <a:pt x="126523" y="140307"/>
                  </a:lnTo>
                  <a:lnTo>
                    <a:pt x="125295" y="139247"/>
                  </a:lnTo>
                  <a:lnTo>
                    <a:pt x="124067" y="138131"/>
                  </a:lnTo>
                  <a:lnTo>
                    <a:pt x="122951" y="136959"/>
                  </a:lnTo>
                  <a:lnTo>
                    <a:pt x="121834" y="135675"/>
                  </a:lnTo>
                  <a:lnTo>
                    <a:pt x="120830" y="134336"/>
                  </a:lnTo>
                  <a:lnTo>
                    <a:pt x="119881" y="132996"/>
                  </a:lnTo>
                  <a:lnTo>
                    <a:pt x="118988" y="131545"/>
                  </a:lnTo>
                  <a:lnTo>
                    <a:pt x="118151" y="130038"/>
                  </a:lnTo>
                  <a:lnTo>
                    <a:pt x="117370" y="128476"/>
                  </a:lnTo>
                  <a:lnTo>
                    <a:pt x="116700" y="126913"/>
                  </a:lnTo>
                  <a:lnTo>
                    <a:pt x="116086" y="125294"/>
                  </a:lnTo>
                  <a:lnTo>
                    <a:pt x="115584" y="123676"/>
                  </a:lnTo>
                  <a:lnTo>
                    <a:pt x="115137" y="122002"/>
                  </a:lnTo>
                  <a:lnTo>
                    <a:pt x="114802" y="120327"/>
                  </a:lnTo>
                  <a:lnTo>
                    <a:pt x="114579" y="118597"/>
                  </a:lnTo>
                  <a:lnTo>
                    <a:pt x="114412" y="116867"/>
                  </a:lnTo>
                  <a:lnTo>
                    <a:pt x="114356" y="115137"/>
                  </a:lnTo>
                  <a:lnTo>
                    <a:pt x="114412" y="113351"/>
                  </a:lnTo>
                  <a:lnTo>
                    <a:pt x="114523" y="112123"/>
                  </a:lnTo>
                  <a:lnTo>
                    <a:pt x="114691" y="110895"/>
                  </a:lnTo>
                  <a:lnTo>
                    <a:pt x="114858" y="109667"/>
                  </a:lnTo>
                  <a:lnTo>
                    <a:pt x="115137" y="108440"/>
                  </a:lnTo>
                  <a:lnTo>
                    <a:pt x="115416" y="107212"/>
                  </a:lnTo>
                  <a:lnTo>
                    <a:pt x="115695" y="106040"/>
                  </a:lnTo>
                  <a:lnTo>
                    <a:pt x="116421" y="103640"/>
                  </a:lnTo>
                  <a:lnTo>
                    <a:pt x="117202" y="101240"/>
                  </a:lnTo>
                  <a:lnTo>
                    <a:pt x="118095" y="98952"/>
                  </a:lnTo>
                  <a:lnTo>
                    <a:pt x="119937" y="94320"/>
                  </a:lnTo>
                  <a:lnTo>
                    <a:pt x="121667" y="90022"/>
                  </a:lnTo>
                  <a:lnTo>
                    <a:pt x="123341" y="85725"/>
                  </a:lnTo>
                  <a:lnTo>
                    <a:pt x="124960" y="81372"/>
                  </a:lnTo>
                  <a:lnTo>
                    <a:pt x="126467" y="77018"/>
                  </a:lnTo>
                  <a:lnTo>
                    <a:pt x="127862" y="72609"/>
                  </a:lnTo>
                  <a:lnTo>
                    <a:pt x="128532" y="70377"/>
                  </a:lnTo>
                  <a:lnTo>
                    <a:pt x="129146" y="68145"/>
                  </a:lnTo>
                  <a:lnTo>
                    <a:pt x="129704" y="65856"/>
                  </a:lnTo>
                  <a:lnTo>
                    <a:pt x="130262" y="63624"/>
                  </a:lnTo>
                  <a:lnTo>
                    <a:pt x="130764" y="61336"/>
                  </a:lnTo>
                  <a:lnTo>
                    <a:pt x="131211" y="59047"/>
                  </a:lnTo>
                  <a:lnTo>
                    <a:pt x="131825" y="55308"/>
                  </a:lnTo>
                  <a:lnTo>
                    <a:pt x="132438" y="51513"/>
                  </a:lnTo>
                  <a:lnTo>
                    <a:pt x="132997" y="47718"/>
                  </a:lnTo>
                  <a:lnTo>
                    <a:pt x="133610" y="43979"/>
                  </a:lnTo>
                  <a:lnTo>
                    <a:pt x="133945" y="42137"/>
                  </a:lnTo>
                  <a:lnTo>
                    <a:pt x="134336" y="40295"/>
                  </a:lnTo>
                  <a:lnTo>
                    <a:pt x="134782" y="38453"/>
                  </a:lnTo>
                  <a:lnTo>
                    <a:pt x="135285" y="36612"/>
                  </a:lnTo>
                  <a:lnTo>
                    <a:pt x="135787" y="34826"/>
                  </a:lnTo>
                  <a:lnTo>
                    <a:pt x="136401" y="33096"/>
                  </a:lnTo>
                  <a:lnTo>
                    <a:pt x="137071" y="31365"/>
                  </a:lnTo>
                  <a:lnTo>
                    <a:pt x="137852" y="29635"/>
                  </a:lnTo>
                  <a:lnTo>
                    <a:pt x="138299" y="28687"/>
                  </a:lnTo>
                  <a:lnTo>
                    <a:pt x="138857" y="27738"/>
                  </a:lnTo>
                  <a:lnTo>
                    <a:pt x="139415" y="26789"/>
                  </a:lnTo>
                  <a:lnTo>
                    <a:pt x="139973" y="25840"/>
                  </a:lnTo>
                  <a:lnTo>
                    <a:pt x="140587" y="24947"/>
                  </a:lnTo>
                  <a:lnTo>
                    <a:pt x="141201" y="24110"/>
                  </a:lnTo>
                  <a:lnTo>
                    <a:pt x="141870" y="23217"/>
                  </a:lnTo>
                  <a:lnTo>
                    <a:pt x="142540" y="22436"/>
                  </a:lnTo>
                  <a:lnTo>
                    <a:pt x="143210" y="21599"/>
                  </a:lnTo>
                  <a:lnTo>
                    <a:pt x="143935" y="20817"/>
                  </a:lnTo>
                  <a:lnTo>
                    <a:pt x="144717" y="20092"/>
                  </a:lnTo>
                  <a:lnTo>
                    <a:pt x="145442" y="19366"/>
                  </a:lnTo>
                  <a:lnTo>
                    <a:pt x="146224" y="18641"/>
                  </a:lnTo>
                  <a:lnTo>
                    <a:pt x="147061" y="17971"/>
                  </a:lnTo>
                  <a:lnTo>
                    <a:pt x="147898" y="17357"/>
                  </a:lnTo>
                  <a:lnTo>
                    <a:pt x="148735" y="16743"/>
                  </a:lnTo>
                  <a:lnTo>
                    <a:pt x="149572" y="16185"/>
                  </a:lnTo>
                  <a:lnTo>
                    <a:pt x="150465" y="15627"/>
                  </a:lnTo>
                  <a:lnTo>
                    <a:pt x="151358" y="15069"/>
                  </a:lnTo>
                  <a:lnTo>
                    <a:pt x="152251" y="14622"/>
                  </a:lnTo>
                  <a:lnTo>
                    <a:pt x="153144" y="14120"/>
                  </a:lnTo>
                  <a:lnTo>
                    <a:pt x="154093" y="13729"/>
                  </a:lnTo>
                  <a:lnTo>
                    <a:pt x="155042" y="13339"/>
                  </a:lnTo>
                  <a:lnTo>
                    <a:pt x="155990" y="12948"/>
                  </a:lnTo>
                  <a:lnTo>
                    <a:pt x="156939" y="12669"/>
                  </a:lnTo>
                  <a:lnTo>
                    <a:pt x="157888" y="12390"/>
                  </a:lnTo>
                  <a:lnTo>
                    <a:pt x="158893" y="12111"/>
                  </a:lnTo>
                  <a:lnTo>
                    <a:pt x="159841" y="11888"/>
                  </a:lnTo>
                  <a:lnTo>
                    <a:pt x="160846" y="11720"/>
                  </a:lnTo>
                  <a:lnTo>
                    <a:pt x="161851" y="11553"/>
                  </a:lnTo>
                  <a:lnTo>
                    <a:pt x="162855" y="11497"/>
                  </a:lnTo>
                  <a:lnTo>
                    <a:pt x="163860" y="11385"/>
                  </a:lnTo>
                  <a:close/>
                  <a:moveTo>
                    <a:pt x="184677" y="142428"/>
                  </a:moveTo>
                  <a:lnTo>
                    <a:pt x="185235" y="142484"/>
                  </a:lnTo>
                  <a:lnTo>
                    <a:pt x="185793" y="142540"/>
                  </a:lnTo>
                  <a:lnTo>
                    <a:pt x="186296" y="142707"/>
                  </a:lnTo>
                  <a:lnTo>
                    <a:pt x="186854" y="142875"/>
                  </a:lnTo>
                  <a:lnTo>
                    <a:pt x="187300" y="143098"/>
                  </a:lnTo>
                  <a:lnTo>
                    <a:pt x="187747" y="143377"/>
                  </a:lnTo>
                  <a:lnTo>
                    <a:pt x="188193" y="143712"/>
                  </a:lnTo>
                  <a:lnTo>
                    <a:pt x="188584" y="144103"/>
                  </a:lnTo>
                  <a:lnTo>
                    <a:pt x="188975" y="144493"/>
                  </a:lnTo>
                  <a:lnTo>
                    <a:pt x="189254" y="144884"/>
                  </a:lnTo>
                  <a:lnTo>
                    <a:pt x="189533" y="145330"/>
                  </a:lnTo>
                  <a:lnTo>
                    <a:pt x="189812" y="145833"/>
                  </a:lnTo>
                  <a:lnTo>
                    <a:pt x="189979" y="146335"/>
                  </a:lnTo>
                  <a:lnTo>
                    <a:pt x="190091" y="146893"/>
                  </a:lnTo>
                  <a:lnTo>
                    <a:pt x="190202" y="147451"/>
                  </a:lnTo>
                  <a:lnTo>
                    <a:pt x="190202" y="148009"/>
                  </a:lnTo>
                  <a:lnTo>
                    <a:pt x="190202" y="148567"/>
                  </a:lnTo>
                  <a:lnTo>
                    <a:pt x="190091" y="149125"/>
                  </a:lnTo>
                  <a:lnTo>
                    <a:pt x="189979" y="149628"/>
                  </a:lnTo>
                  <a:lnTo>
                    <a:pt x="189812" y="150186"/>
                  </a:lnTo>
                  <a:lnTo>
                    <a:pt x="189533" y="150632"/>
                  </a:lnTo>
                  <a:lnTo>
                    <a:pt x="189254" y="151079"/>
                  </a:lnTo>
                  <a:lnTo>
                    <a:pt x="188975" y="151525"/>
                  </a:lnTo>
                  <a:lnTo>
                    <a:pt x="188584" y="151916"/>
                  </a:lnTo>
                  <a:lnTo>
                    <a:pt x="188193" y="152307"/>
                  </a:lnTo>
                  <a:lnTo>
                    <a:pt x="187747" y="152586"/>
                  </a:lnTo>
                  <a:lnTo>
                    <a:pt x="187300" y="152865"/>
                  </a:lnTo>
                  <a:lnTo>
                    <a:pt x="186854" y="153144"/>
                  </a:lnTo>
                  <a:lnTo>
                    <a:pt x="186296" y="153311"/>
                  </a:lnTo>
                  <a:lnTo>
                    <a:pt x="185793" y="153423"/>
                  </a:lnTo>
                  <a:lnTo>
                    <a:pt x="185235" y="153534"/>
                  </a:lnTo>
                  <a:lnTo>
                    <a:pt x="184119" y="153534"/>
                  </a:lnTo>
                  <a:lnTo>
                    <a:pt x="183561" y="153423"/>
                  </a:lnTo>
                  <a:lnTo>
                    <a:pt x="183003" y="153311"/>
                  </a:lnTo>
                  <a:lnTo>
                    <a:pt x="182500" y="153144"/>
                  </a:lnTo>
                  <a:lnTo>
                    <a:pt x="181998" y="152865"/>
                  </a:lnTo>
                  <a:lnTo>
                    <a:pt x="181552" y="152586"/>
                  </a:lnTo>
                  <a:lnTo>
                    <a:pt x="181161" y="152307"/>
                  </a:lnTo>
                  <a:lnTo>
                    <a:pt x="180770" y="151916"/>
                  </a:lnTo>
                  <a:lnTo>
                    <a:pt x="180380" y="151525"/>
                  </a:lnTo>
                  <a:lnTo>
                    <a:pt x="180045" y="151079"/>
                  </a:lnTo>
                  <a:lnTo>
                    <a:pt x="179766" y="150632"/>
                  </a:lnTo>
                  <a:lnTo>
                    <a:pt x="179543" y="150186"/>
                  </a:lnTo>
                  <a:lnTo>
                    <a:pt x="179375" y="149628"/>
                  </a:lnTo>
                  <a:lnTo>
                    <a:pt x="179208" y="149125"/>
                  </a:lnTo>
                  <a:lnTo>
                    <a:pt x="179152" y="148567"/>
                  </a:lnTo>
                  <a:lnTo>
                    <a:pt x="179096" y="148009"/>
                  </a:lnTo>
                  <a:lnTo>
                    <a:pt x="179152" y="147451"/>
                  </a:lnTo>
                  <a:lnTo>
                    <a:pt x="179208" y="146893"/>
                  </a:lnTo>
                  <a:lnTo>
                    <a:pt x="179375" y="146335"/>
                  </a:lnTo>
                  <a:lnTo>
                    <a:pt x="179543" y="145833"/>
                  </a:lnTo>
                  <a:lnTo>
                    <a:pt x="179766" y="145330"/>
                  </a:lnTo>
                  <a:lnTo>
                    <a:pt x="180045" y="144884"/>
                  </a:lnTo>
                  <a:lnTo>
                    <a:pt x="180380" y="144493"/>
                  </a:lnTo>
                  <a:lnTo>
                    <a:pt x="180770" y="144103"/>
                  </a:lnTo>
                  <a:lnTo>
                    <a:pt x="181161" y="143712"/>
                  </a:lnTo>
                  <a:lnTo>
                    <a:pt x="181552" y="143377"/>
                  </a:lnTo>
                  <a:lnTo>
                    <a:pt x="181998" y="143098"/>
                  </a:lnTo>
                  <a:lnTo>
                    <a:pt x="182500" y="142875"/>
                  </a:lnTo>
                  <a:lnTo>
                    <a:pt x="183003" y="142707"/>
                  </a:lnTo>
                  <a:lnTo>
                    <a:pt x="183561" y="142540"/>
                  </a:lnTo>
                  <a:lnTo>
                    <a:pt x="184119" y="142484"/>
                  </a:lnTo>
                  <a:lnTo>
                    <a:pt x="184677" y="142428"/>
                  </a:lnTo>
                  <a:close/>
                  <a:moveTo>
                    <a:pt x="0" y="0"/>
                  </a:moveTo>
                  <a:lnTo>
                    <a:pt x="0" y="160734"/>
                  </a:lnTo>
                  <a:lnTo>
                    <a:pt x="285750" y="160734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6"/>
            <p:cNvSpPr/>
            <p:nvPr/>
          </p:nvSpPr>
          <p:spPr>
            <a:xfrm>
              <a:off x="238125" y="848325"/>
              <a:ext cx="7143750" cy="4018350"/>
            </a:xfrm>
            <a:custGeom>
              <a:rect b="b" l="l" r="r" t="t"/>
              <a:pathLst>
                <a:path extrusionOk="0" h="160734" w="285750">
                  <a:moveTo>
                    <a:pt x="206722" y="15292"/>
                  </a:moveTo>
                  <a:lnTo>
                    <a:pt x="207057" y="15348"/>
                  </a:lnTo>
                  <a:lnTo>
                    <a:pt x="207671" y="15515"/>
                  </a:lnTo>
                  <a:lnTo>
                    <a:pt x="208229" y="15850"/>
                  </a:lnTo>
                  <a:lnTo>
                    <a:pt x="208731" y="16241"/>
                  </a:lnTo>
                  <a:lnTo>
                    <a:pt x="209122" y="16743"/>
                  </a:lnTo>
                  <a:lnTo>
                    <a:pt x="209457" y="17301"/>
                  </a:lnTo>
                  <a:lnTo>
                    <a:pt x="209624" y="17915"/>
                  </a:lnTo>
                  <a:lnTo>
                    <a:pt x="209680" y="18250"/>
                  </a:lnTo>
                  <a:lnTo>
                    <a:pt x="209736" y="18585"/>
                  </a:lnTo>
                  <a:lnTo>
                    <a:pt x="209680" y="18920"/>
                  </a:lnTo>
                  <a:lnTo>
                    <a:pt x="209624" y="19255"/>
                  </a:lnTo>
                  <a:lnTo>
                    <a:pt x="209457" y="19869"/>
                  </a:lnTo>
                  <a:lnTo>
                    <a:pt x="209122" y="20427"/>
                  </a:lnTo>
                  <a:lnTo>
                    <a:pt x="208731" y="20929"/>
                  </a:lnTo>
                  <a:lnTo>
                    <a:pt x="208229" y="21320"/>
                  </a:lnTo>
                  <a:lnTo>
                    <a:pt x="207671" y="21654"/>
                  </a:lnTo>
                  <a:lnTo>
                    <a:pt x="207057" y="21822"/>
                  </a:lnTo>
                  <a:lnTo>
                    <a:pt x="206722" y="21878"/>
                  </a:lnTo>
                  <a:lnTo>
                    <a:pt x="206053" y="21878"/>
                  </a:lnTo>
                  <a:lnTo>
                    <a:pt x="205718" y="21822"/>
                  </a:lnTo>
                  <a:lnTo>
                    <a:pt x="205104" y="21654"/>
                  </a:lnTo>
                  <a:lnTo>
                    <a:pt x="204546" y="21320"/>
                  </a:lnTo>
                  <a:lnTo>
                    <a:pt x="204043" y="20929"/>
                  </a:lnTo>
                  <a:lnTo>
                    <a:pt x="203653" y="20427"/>
                  </a:lnTo>
                  <a:lnTo>
                    <a:pt x="203374" y="19869"/>
                  </a:lnTo>
                  <a:lnTo>
                    <a:pt x="203150" y="19255"/>
                  </a:lnTo>
                  <a:lnTo>
                    <a:pt x="203095" y="18920"/>
                  </a:lnTo>
                  <a:lnTo>
                    <a:pt x="203095" y="18585"/>
                  </a:lnTo>
                  <a:lnTo>
                    <a:pt x="203095" y="18250"/>
                  </a:lnTo>
                  <a:lnTo>
                    <a:pt x="203150" y="17915"/>
                  </a:lnTo>
                  <a:lnTo>
                    <a:pt x="203374" y="17301"/>
                  </a:lnTo>
                  <a:lnTo>
                    <a:pt x="203653" y="16743"/>
                  </a:lnTo>
                  <a:lnTo>
                    <a:pt x="204043" y="16241"/>
                  </a:lnTo>
                  <a:lnTo>
                    <a:pt x="204546" y="15850"/>
                  </a:lnTo>
                  <a:lnTo>
                    <a:pt x="205104" y="15515"/>
                  </a:lnTo>
                  <a:lnTo>
                    <a:pt x="205718" y="15348"/>
                  </a:lnTo>
                  <a:lnTo>
                    <a:pt x="206053" y="15292"/>
                  </a:lnTo>
                  <a:close/>
                  <a:moveTo>
                    <a:pt x="255947" y="30138"/>
                  </a:moveTo>
                  <a:lnTo>
                    <a:pt x="256282" y="30193"/>
                  </a:lnTo>
                  <a:lnTo>
                    <a:pt x="256896" y="30417"/>
                  </a:lnTo>
                  <a:lnTo>
                    <a:pt x="257454" y="30696"/>
                  </a:lnTo>
                  <a:lnTo>
                    <a:pt x="257956" y="31086"/>
                  </a:lnTo>
                  <a:lnTo>
                    <a:pt x="258347" y="31589"/>
                  </a:lnTo>
                  <a:lnTo>
                    <a:pt x="258682" y="32147"/>
                  </a:lnTo>
                  <a:lnTo>
                    <a:pt x="258849" y="32761"/>
                  </a:lnTo>
                  <a:lnTo>
                    <a:pt x="258905" y="33096"/>
                  </a:lnTo>
                  <a:lnTo>
                    <a:pt x="258905" y="33430"/>
                  </a:lnTo>
                  <a:lnTo>
                    <a:pt x="258905" y="33765"/>
                  </a:lnTo>
                  <a:lnTo>
                    <a:pt x="258849" y="34100"/>
                  </a:lnTo>
                  <a:lnTo>
                    <a:pt x="258682" y="34714"/>
                  </a:lnTo>
                  <a:lnTo>
                    <a:pt x="258347" y="35328"/>
                  </a:lnTo>
                  <a:lnTo>
                    <a:pt x="257956" y="35774"/>
                  </a:lnTo>
                  <a:lnTo>
                    <a:pt x="257454" y="36221"/>
                  </a:lnTo>
                  <a:lnTo>
                    <a:pt x="256896" y="36500"/>
                  </a:lnTo>
                  <a:lnTo>
                    <a:pt x="256282" y="36723"/>
                  </a:lnTo>
                  <a:lnTo>
                    <a:pt x="255947" y="36723"/>
                  </a:lnTo>
                  <a:lnTo>
                    <a:pt x="255612" y="36779"/>
                  </a:lnTo>
                  <a:lnTo>
                    <a:pt x="255277" y="36723"/>
                  </a:lnTo>
                  <a:lnTo>
                    <a:pt x="254943" y="36723"/>
                  </a:lnTo>
                  <a:lnTo>
                    <a:pt x="254329" y="36500"/>
                  </a:lnTo>
                  <a:lnTo>
                    <a:pt x="253771" y="36221"/>
                  </a:lnTo>
                  <a:lnTo>
                    <a:pt x="253268" y="35774"/>
                  </a:lnTo>
                  <a:lnTo>
                    <a:pt x="252878" y="35328"/>
                  </a:lnTo>
                  <a:lnTo>
                    <a:pt x="252543" y="34714"/>
                  </a:lnTo>
                  <a:lnTo>
                    <a:pt x="252375" y="34100"/>
                  </a:lnTo>
                  <a:lnTo>
                    <a:pt x="252319" y="33765"/>
                  </a:lnTo>
                  <a:lnTo>
                    <a:pt x="252264" y="33430"/>
                  </a:lnTo>
                  <a:lnTo>
                    <a:pt x="252319" y="33096"/>
                  </a:lnTo>
                  <a:lnTo>
                    <a:pt x="252375" y="32761"/>
                  </a:lnTo>
                  <a:lnTo>
                    <a:pt x="252543" y="32147"/>
                  </a:lnTo>
                  <a:lnTo>
                    <a:pt x="252878" y="31589"/>
                  </a:lnTo>
                  <a:lnTo>
                    <a:pt x="253268" y="31086"/>
                  </a:lnTo>
                  <a:lnTo>
                    <a:pt x="253771" y="30696"/>
                  </a:lnTo>
                  <a:lnTo>
                    <a:pt x="254329" y="30417"/>
                  </a:lnTo>
                  <a:lnTo>
                    <a:pt x="254943" y="30193"/>
                  </a:lnTo>
                  <a:lnTo>
                    <a:pt x="255277" y="30138"/>
                  </a:lnTo>
                  <a:close/>
                  <a:moveTo>
                    <a:pt x="113463" y="32593"/>
                  </a:moveTo>
                  <a:lnTo>
                    <a:pt x="113798" y="32649"/>
                  </a:lnTo>
                  <a:lnTo>
                    <a:pt x="114412" y="32817"/>
                  </a:lnTo>
                  <a:lnTo>
                    <a:pt x="115026" y="33151"/>
                  </a:lnTo>
                  <a:lnTo>
                    <a:pt x="115472" y="33542"/>
                  </a:lnTo>
                  <a:lnTo>
                    <a:pt x="115919" y="34044"/>
                  </a:lnTo>
                  <a:lnTo>
                    <a:pt x="116198" y="34602"/>
                  </a:lnTo>
                  <a:lnTo>
                    <a:pt x="116365" y="35216"/>
                  </a:lnTo>
                  <a:lnTo>
                    <a:pt x="116421" y="35551"/>
                  </a:lnTo>
                  <a:lnTo>
                    <a:pt x="116477" y="35886"/>
                  </a:lnTo>
                  <a:lnTo>
                    <a:pt x="116421" y="36221"/>
                  </a:lnTo>
                  <a:lnTo>
                    <a:pt x="116365" y="36556"/>
                  </a:lnTo>
                  <a:lnTo>
                    <a:pt x="116198" y="37170"/>
                  </a:lnTo>
                  <a:lnTo>
                    <a:pt x="115919" y="37728"/>
                  </a:lnTo>
                  <a:lnTo>
                    <a:pt x="115472" y="38230"/>
                  </a:lnTo>
                  <a:lnTo>
                    <a:pt x="115026" y="38621"/>
                  </a:lnTo>
                  <a:lnTo>
                    <a:pt x="114412" y="38956"/>
                  </a:lnTo>
                  <a:lnTo>
                    <a:pt x="113798" y="39123"/>
                  </a:lnTo>
                  <a:lnTo>
                    <a:pt x="113463" y="39179"/>
                  </a:lnTo>
                  <a:lnTo>
                    <a:pt x="112793" y="39179"/>
                  </a:lnTo>
                  <a:lnTo>
                    <a:pt x="112458" y="39123"/>
                  </a:lnTo>
                  <a:lnTo>
                    <a:pt x="111844" y="38956"/>
                  </a:lnTo>
                  <a:lnTo>
                    <a:pt x="111286" y="38621"/>
                  </a:lnTo>
                  <a:lnTo>
                    <a:pt x="110784" y="38230"/>
                  </a:lnTo>
                  <a:lnTo>
                    <a:pt x="110393" y="37728"/>
                  </a:lnTo>
                  <a:lnTo>
                    <a:pt x="110114" y="37170"/>
                  </a:lnTo>
                  <a:lnTo>
                    <a:pt x="109891" y="36556"/>
                  </a:lnTo>
                  <a:lnTo>
                    <a:pt x="109835" y="36221"/>
                  </a:lnTo>
                  <a:lnTo>
                    <a:pt x="109835" y="35886"/>
                  </a:lnTo>
                  <a:lnTo>
                    <a:pt x="109835" y="35551"/>
                  </a:lnTo>
                  <a:lnTo>
                    <a:pt x="109891" y="35216"/>
                  </a:lnTo>
                  <a:lnTo>
                    <a:pt x="110114" y="34602"/>
                  </a:lnTo>
                  <a:lnTo>
                    <a:pt x="110393" y="34044"/>
                  </a:lnTo>
                  <a:lnTo>
                    <a:pt x="110784" y="33542"/>
                  </a:lnTo>
                  <a:lnTo>
                    <a:pt x="111286" y="33151"/>
                  </a:lnTo>
                  <a:lnTo>
                    <a:pt x="111844" y="32817"/>
                  </a:lnTo>
                  <a:lnTo>
                    <a:pt x="112458" y="32649"/>
                  </a:lnTo>
                  <a:lnTo>
                    <a:pt x="112793" y="32593"/>
                  </a:lnTo>
                  <a:close/>
                  <a:moveTo>
                    <a:pt x="120328" y="48611"/>
                  </a:moveTo>
                  <a:lnTo>
                    <a:pt x="120886" y="48722"/>
                  </a:lnTo>
                  <a:lnTo>
                    <a:pt x="121444" y="48834"/>
                  </a:lnTo>
                  <a:lnTo>
                    <a:pt x="121946" y="49057"/>
                  </a:lnTo>
                  <a:lnTo>
                    <a:pt x="122393" y="49281"/>
                  </a:lnTo>
                  <a:lnTo>
                    <a:pt x="122895" y="49560"/>
                  </a:lnTo>
                  <a:lnTo>
                    <a:pt x="123286" y="49895"/>
                  </a:lnTo>
                  <a:lnTo>
                    <a:pt x="123676" y="50229"/>
                  </a:lnTo>
                  <a:lnTo>
                    <a:pt x="124067" y="50620"/>
                  </a:lnTo>
                  <a:lnTo>
                    <a:pt x="124346" y="51067"/>
                  </a:lnTo>
                  <a:lnTo>
                    <a:pt x="124625" y="51513"/>
                  </a:lnTo>
                  <a:lnTo>
                    <a:pt x="124904" y="52015"/>
                  </a:lnTo>
                  <a:lnTo>
                    <a:pt x="125071" y="52518"/>
                  </a:lnTo>
                  <a:lnTo>
                    <a:pt x="125183" y="53020"/>
                  </a:lnTo>
                  <a:lnTo>
                    <a:pt x="125295" y="53578"/>
                  </a:lnTo>
                  <a:lnTo>
                    <a:pt x="125295" y="54136"/>
                  </a:lnTo>
                  <a:lnTo>
                    <a:pt x="125295" y="54750"/>
                  </a:lnTo>
                  <a:lnTo>
                    <a:pt x="125183" y="55252"/>
                  </a:lnTo>
                  <a:lnTo>
                    <a:pt x="125071" y="55810"/>
                  </a:lnTo>
                  <a:lnTo>
                    <a:pt x="124904" y="56313"/>
                  </a:lnTo>
                  <a:lnTo>
                    <a:pt x="124625" y="56815"/>
                  </a:lnTo>
                  <a:lnTo>
                    <a:pt x="124346" y="57261"/>
                  </a:lnTo>
                  <a:lnTo>
                    <a:pt x="124067" y="57708"/>
                  </a:lnTo>
                  <a:lnTo>
                    <a:pt x="123676" y="58099"/>
                  </a:lnTo>
                  <a:lnTo>
                    <a:pt x="123286" y="58434"/>
                  </a:lnTo>
                  <a:lnTo>
                    <a:pt x="122895" y="58768"/>
                  </a:lnTo>
                  <a:lnTo>
                    <a:pt x="122393" y="59047"/>
                  </a:lnTo>
                  <a:lnTo>
                    <a:pt x="121946" y="59271"/>
                  </a:lnTo>
                  <a:lnTo>
                    <a:pt x="121444" y="59438"/>
                  </a:lnTo>
                  <a:lnTo>
                    <a:pt x="120886" y="59606"/>
                  </a:lnTo>
                  <a:lnTo>
                    <a:pt x="120328" y="59661"/>
                  </a:lnTo>
                  <a:lnTo>
                    <a:pt x="119769" y="59717"/>
                  </a:lnTo>
                  <a:lnTo>
                    <a:pt x="119211" y="59661"/>
                  </a:lnTo>
                  <a:lnTo>
                    <a:pt x="118653" y="59606"/>
                  </a:lnTo>
                  <a:lnTo>
                    <a:pt x="118095" y="59438"/>
                  </a:lnTo>
                  <a:lnTo>
                    <a:pt x="117593" y="59271"/>
                  </a:lnTo>
                  <a:lnTo>
                    <a:pt x="117146" y="59047"/>
                  </a:lnTo>
                  <a:lnTo>
                    <a:pt x="116644" y="58768"/>
                  </a:lnTo>
                  <a:lnTo>
                    <a:pt x="116253" y="58434"/>
                  </a:lnTo>
                  <a:lnTo>
                    <a:pt x="115863" y="58099"/>
                  </a:lnTo>
                  <a:lnTo>
                    <a:pt x="115472" y="57708"/>
                  </a:lnTo>
                  <a:lnTo>
                    <a:pt x="115193" y="57261"/>
                  </a:lnTo>
                  <a:lnTo>
                    <a:pt x="114914" y="56815"/>
                  </a:lnTo>
                  <a:lnTo>
                    <a:pt x="114635" y="56313"/>
                  </a:lnTo>
                  <a:lnTo>
                    <a:pt x="114467" y="55810"/>
                  </a:lnTo>
                  <a:lnTo>
                    <a:pt x="114356" y="55252"/>
                  </a:lnTo>
                  <a:lnTo>
                    <a:pt x="114244" y="54750"/>
                  </a:lnTo>
                  <a:lnTo>
                    <a:pt x="114244" y="54136"/>
                  </a:lnTo>
                  <a:lnTo>
                    <a:pt x="114244" y="53578"/>
                  </a:lnTo>
                  <a:lnTo>
                    <a:pt x="114356" y="53020"/>
                  </a:lnTo>
                  <a:lnTo>
                    <a:pt x="114467" y="52518"/>
                  </a:lnTo>
                  <a:lnTo>
                    <a:pt x="114635" y="52015"/>
                  </a:lnTo>
                  <a:lnTo>
                    <a:pt x="114914" y="51513"/>
                  </a:lnTo>
                  <a:lnTo>
                    <a:pt x="115193" y="51067"/>
                  </a:lnTo>
                  <a:lnTo>
                    <a:pt x="115472" y="50620"/>
                  </a:lnTo>
                  <a:lnTo>
                    <a:pt x="115863" y="50229"/>
                  </a:lnTo>
                  <a:lnTo>
                    <a:pt x="116253" y="49895"/>
                  </a:lnTo>
                  <a:lnTo>
                    <a:pt x="116644" y="49560"/>
                  </a:lnTo>
                  <a:lnTo>
                    <a:pt x="117146" y="49281"/>
                  </a:lnTo>
                  <a:lnTo>
                    <a:pt x="117593" y="49057"/>
                  </a:lnTo>
                  <a:lnTo>
                    <a:pt x="118095" y="48834"/>
                  </a:lnTo>
                  <a:lnTo>
                    <a:pt x="118653" y="48722"/>
                  </a:lnTo>
                  <a:lnTo>
                    <a:pt x="119211" y="48611"/>
                  </a:lnTo>
                  <a:close/>
                  <a:moveTo>
                    <a:pt x="267109" y="134782"/>
                  </a:moveTo>
                  <a:lnTo>
                    <a:pt x="267667" y="134838"/>
                  </a:lnTo>
                  <a:lnTo>
                    <a:pt x="268226" y="134894"/>
                  </a:lnTo>
                  <a:lnTo>
                    <a:pt x="268728" y="135061"/>
                  </a:lnTo>
                  <a:lnTo>
                    <a:pt x="269286" y="135229"/>
                  </a:lnTo>
                  <a:lnTo>
                    <a:pt x="269732" y="135452"/>
                  </a:lnTo>
                  <a:lnTo>
                    <a:pt x="270235" y="135731"/>
                  </a:lnTo>
                  <a:lnTo>
                    <a:pt x="270625" y="136066"/>
                  </a:lnTo>
                  <a:lnTo>
                    <a:pt x="271016" y="136401"/>
                  </a:lnTo>
                  <a:lnTo>
                    <a:pt x="271407" y="136791"/>
                  </a:lnTo>
                  <a:lnTo>
                    <a:pt x="271686" y="137238"/>
                  </a:lnTo>
                  <a:lnTo>
                    <a:pt x="271965" y="137684"/>
                  </a:lnTo>
                  <a:lnTo>
                    <a:pt x="272244" y="138187"/>
                  </a:lnTo>
                  <a:lnTo>
                    <a:pt x="272411" y="138689"/>
                  </a:lnTo>
                  <a:lnTo>
                    <a:pt x="272523" y="139191"/>
                  </a:lnTo>
                  <a:lnTo>
                    <a:pt x="272635" y="139749"/>
                  </a:lnTo>
                  <a:lnTo>
                    <a:pt x="272635" y="140363"/>
                  </a:lnTo>
                  <a:lnTo>
                    <a:pt x="272635" y="140921"/>
                  </a:lnTo>
                  <a:lnTo>
                    <a:pt x="272523" y="141479"/>
                  </a:lnTo>
                  <a:lnTo>
                    <a:pt x="272411" y="141982"/>
                  </a:lnTo>
                  <a:lnTo>
                    <a:pt x="272244" y="142484"/>
                  </a:lnTo>
                  <a:lnTo>
                    <a:pt x="271965" y="142986"/>
                  </a:lnTo>
                  <a:lnTo>
                    <a:pt x="271686" y="143433"/>
                  </a:lnTo>
                  <a:lnTo>
                    <a:pt x="271407" y="143879"/>
                  </a:lnTo>
                  <a:lnTo>
                    <a:pt x="271016" y="144270"/>
                  </a:lnTo>
                  <a:lnTo>
                    <a:pt x="270625" y="144605"/>
                  </a:lnTo>
                  <a:lnTo>
                    <a:pt x="270235" y="144940"/>
                  </a:lnTo>
                  <a:lnTo>
                    <a:pt x="269732" y="145219"/>
                  </a:lnTo>
                  <a:lnTo>
                    <a:pt x="269286" y="145442"/>
                  </a:lnTo>
                  <a:lnTo>
                    <a:pt x="268728" y="145665"/>
                  </a:lnTo>
                  <a:lnTo>
                    <a:pt x="268226" y="145777"/>
                  </a:lnTo>
                  <a:lnTo>
                    <a:pt x="267667" y="145833"/>
                  </a:lnTo>
                  <a:lnTo>
                    <a:pt x="267109" y="145888"/>
                  </a:lnTo>
                  <a:lnTo>
                    <a:pt x="266551" y="145833"/>
                  </a:lnTo>
                  <a:lnTo>
                    <a:pt x="265993" y="145777"/>
                  </a:lnTo>
                  <a:lnTo>
                    <a:pt x="265435" y="145665"/>
                  </a:lnTo>
                  <a:lnTo>
                    <a:pt x="264933" y="145442"/>
                  </a:lnTo>
                  <a:lnTo>
                    <a:pt x="264430" y="145219"/>
                  </a:lnTo>
                  <a:lnTo>
                    <a:pt x="263984" y="144940"/>
                  </a:lnTo>
                  <a:lnTo>
                    <a:pt x="263593" y="144605"/>
                  </a:lnTo>
                  <a:lnTo>
                    <a:pt x="263203" y="144270"/>
                  </a:lnTo>
                  <a:lnTo>
                    <a:pt x="262812" y="143879"/>
                  </a:lnTo>
                  <a:lnTo>
                    <a:pt x="262477" y="143433"/>
                  </a:lnTo>
                  <a:lnTo>
                    <a:pt x="262198" y="142986"/>
                  </a:lnTo>
                  <a:lnTo>
                    <a:pt x="261975" y="142484"/>
                  </a:lnTo>
                  <a:lnTo>
                    <a:pt x="261807" y="141982"/>
                  </a:lnTo>
                  <a:lnTo>
                    <a:pt x="261640" y="141479"/>
                  </a:lnTo>
                  <a:lnTo>
                    <a:pt x="261584" y="140921"/>
                  </a:lnTo>
                  <a:lnTo>
                    <a:pt x="261528" y="140363"/>
                  </a:lnTo>
                  <a:lnTo>
                    <a:pt x="261584" y="139749"/>
                  </a:lnTo>
                  <a:lnTo>
                    <a:pt x="261640" y="139191"/>
                  </a:lnTo>
                  <a:lnTo>
                    <a:pt x="261807" y="138689"/>
                  </a:lnTo>
                  <a:lnTo>
                    <a:pt x="261975" y="138187"/>
                  </a:lnTo>
                  <a:lnTo>
                    <a:pt x="262198" y="137684"/>
                  </a:lnTo>
                  <a:lnTo>
                    <a:pt x="262477" y="137238"/>
                  </a:lnTo>
                  <a:lnTo>
                    <a:pt x="262812" y="136791"/>
                  </a:lnTo>
                  <a:lnTo>
                    <a:pt x="263203" y="136401"/>
                  </a:lnTo>
                  <a:lnTo>
                    <a:pt x="263593" y="136066"/>
                  </a:lnTo>
                  <a:lnTo>
                    <a:pt x="263984" y="135731"/>
                  </a:lnTo>
                  <a:lnTo>
                    <a:pt x="264430" y="135452"/>
                  </a:lnTo>
                  <a:lnTo>
                    <a:pt x="264933" y="135229"/>
                  </a:lnTo>
                  <a:lnTo>
                    <a:pt x="265435" y="135061"/>
                  </a:lnTo>
                  <a:lnTo>
                    <a:pt x="265993" y="134894"/>
                  </a:lnTo>
                  <a:lnTo>
                    <a:pt x="266551" y="134838"/>
                  </a:lnTo>
                  <a:lnTo>
                    <a:pt x="267109" y="134782"/>
                  </a:lnTo>
                  <a:close/>
                  <a:moveTo>
                    <a:pt x="165199" y="11385"/>
                  </a:moveTo>
                  <a:lnTo>
                    <a:pt x="166594" y="11441"/>
                  </a:lnTo>
                  <a:lnTo>
                    <a:pt x="167934" y="11497"/>
                  </a:lnTo>
                  <a:lnTo>
                    <a:pt x="169273" y="11664"/>
                  </a:lnTo>
                  <a:lnTo>
                    <a:pt x="170613" y="11888"/>
                  </a:lnTo>
                  <a:lnTo>
                    <a:pt x="171952" y="12167"/>
                  </a:lnTo>
                  <a:lnTo>
                    <a:pt x="173292" y="12446"/>
                  </a:lnTo>
                  <a:lnTo>
                    <a:pt x="174631" y="12781"/>
                  </a:lnTo>
                  <a:lnTo>
                    <a:pt x="175971" y="13171"/>
                  </a:lnTo>
                  <a:lnTo>
                    <a:pt x="177254" y="13618"/>
                  </a:lnTo>
                  <a:lnTo>
                    <a:pt x="179877" y="14567"/>
                  </a:lnTo>
                  <a:lnTo>
                    <a:pt x="182445" y="15627"/>
                  </a:lnTo>
                  <a:lnTo>
                    <a:pt x="185012" y="16743"/>
                  </a:lnTo>
                  <a:lnTo>
                    <a:pt x="186630" y="17469"/>
                  </a:lnTo>
                  <a:lnTo>
                    <a:pt x="188249" y="18306"/>
                  </a:lnTo>
                  <a:lnTo>
                    <a:pt x="189867" y="19143"/>
                  </a:lnTo>
                  <a:lnTo>
                    <a:pt x="191430" y="20036"/>
                  </a:lnTo>
                  <a:lnTo>
                    <a:pt x="194556" y="21822"/>
                  </a:lnTo>
                  <a:lnTo>
                    <a:pt x="197569" y="23719"/>
                  </a:lnTo>
                  <a:lnTo>
                    <a:pt x="203653" y="27570"/>
                  </a:lnTo>
                  <a:lnTo>
                    <a:pt x="206722" y="29468"/>
                  </a:lnTo>
                  <a:lnTo>
                    <a:pt x="209848" y="31254"/>
                  </a:lnTo>
                  <a:lnTo>
                    <a:pt x="211522" y="32147"/>
                  </a:lnTo>
                  <a:lnTo>
                    <a:pt x="213252" y="32872"/>
                  </a:lnTo>
                  <a:lnTo>
                    <a:pt x="215038" y="33598"/>
                  </a:lnTo>
                  <a:lnTo>
                    <a:pt x="216824" y="34156"/>
                  </a:lnTo>
                  <a:lnTo>
                    <a:pt x="218666" y="34658"/>
                  </a:lnTo>
                  <a:lnTo>
                    <a:pt x="220563" y="35105"/>
                  </a:lnTo>
                  <a:lnTo>
                    <a:pt x="222405" y="35551"/>
                  </a:lnTo>
                  <a:lnTo>
                    <a:pt x="224303" y="35886"/>
                  </a:lnTo>
                  <a:lnTo>
                    <a:pt x="228098" y="36500"/>
                  </a:lnTo>
                  <a:lnTo>
                    <a:pt x="231949" y="37002"/>
                  </a:lnTo>
                  <a:lnTo>
                    <a:pt x="235688" y="37560"/>
                  </a:lnTo>
                  <a:lnTo>
                    <a:pt x="237530" y="37895"/>
                  </a:lnTo>
                  <a:lnTo>
                    <a:pt x="239316" y="38230"/>
                  </a:lnTo>
                  <a:lnTo>
                    <a:pt x="241269" y="38621"/>
                  </a:lnTo>
                  <a:lnTo>
                    <a:pt x="243278" y="39067"/>
                  </a:lnTo>
                  <a:lnTo>
                    <a:pt x="245232" y="39570"/>
                  </a:lnTo>
                  <a:lnTo>
                    <a:pt x="247185" y="40072"/>
                  </a:lnTo>
                  <a:lnTo>
                    <a:pt x="249138" y="40686"/>
                  </a:lnTo>
                  <a:lnTo>
                    <a:pt x="251092" y="41300"/>
                  </a:lnTo>
                  <a:lnTo>
                    <a:pt x="252989" y="41969"/>
                  </a:lnTo>
                  <a:lnTo>
                    <a:pt x="254887" y="42751"/>
                  </a:lnTo>
                  <a:lnTo>
                    <a:pt x="256729" y="43588"/>
                  </a:lnTo>
                  <a:lnTo>
                    <a:pt x="258570" y="44481"/>
                  </a:lnTo>
                  <a:lnTo>
                    <a:pt x="260356" y="45430"/>
                  </a:lnTo>
                  <a:lnTo>
                    <a:pt x="262086" y="46490"/>
                  </a:lnTo>
                  <a:lnTo>
                    <a:pt x="263761" y="47606"/>
                  </a:lnTo>
                  <a:lnTo>
                    <a:pt x="265435" y="48890"/>
                  </a:lnTo>
                  <a:lnTo>
                    <a:pt x="266998" y="50174"/>
                  </a:lnTo>
                  <a:lnTo>
                    <a:pt x="268560" y="51625"/>
                  </a:lnTo>
                  <a:lnTo>
                    <a:pt x="269453" y="52518"/>
                  </a:lnTo>
                  <a:lnTo>
                    <a:pt x="270290" y="53466"/>
                  </a:lnTo>
                  <a:lnTo>
                    <a:pt x="271128" y="54471"/>
                  </a:lnTo>
                  <a:lnTo>
                    <a:pt x="271909" y="55476"/>
                  </a:lnTo>
                  <a:lnTo>
                    <a:pt x="272690" y="56536"/>
                  </a:lnTo>
                  <a:lnTo>
                    <a:pt x="273416" y="57596"/>
                  </a:lnTo>
                  <a:lnTo>
                    <a:pt x="274086" y="58657"/>
                  </a:lnTo>
                  <a:lnTo>
                    <a:pt x="274755" y="59829"/>
                  </a:lnTo>
                  <a:lnTo>
                    <a:pt x="275369" y="60945"/>
                  </a:lnTo>
                  <a:lnTo>
                    <a:pt x="275983" y="62117"/>
                  </a:lnTo>
                  <a:lnTo>
                    <a:pt x="276541" y="63345"/>
                  </a:lnTo>
                  <a:lnTo>
                    <a:pt x="277044" y="64517"/>
                  </a:lnTo>
                  <a:lnTo>
                    <a:pt x="277546" y="65800"/>
                  </a:lnTo>
                  <a:lnTo>
                    <a:pt x="277992" y="67028"/>
                  </a:lnTo>
                  <a:lnTo>
                    <a:pt x="278383" y="68312"/>
                  </a:lnTo>
                  <a:lnTo>
                    <a:pt x="278774" y="69596"/>
                  </a:lnTo>
                  <a:lnTo>
                    <a:pt x="279109" y="70879"/>
                  </a:lnTo>
                  <a:lnTo>
                    <a:pt x="279388" y="72163"/>
                  </a:lnTo>
                  <a:lnTo>
                    <a:pt x="279667" y="73502"/>
                  </a:lnTo>
                  <a:lnTo>
                    <a:pt x="279890" y="74786"/>
                  </a:lnTo>
                  <a:lnTo>
                    <a:pt x="280057" y="76125"/>
                  </a:lnTo>
                  <a:lnTo>
                    <a:pt x="280225" y="77465"/>
                  </a:lnTo>
                  <a:lnTo>
                    <a:pt x="280281" y="78804"/>
                  </a:lnTo>
                  <a:lnTo>
                    <a:pt x="280392" y="80144"/>
                  </a:lnTo>
                  <a:lnTo>
                    <a:pt x="280392" y="81539"/>
                  </a:lnTo>
                  <a:lnTo>
                    <a:pt x="280392" y="82878"/>
                  </a:lnTo>
                  <a:lnTo>
                    <a:pt x="280336" y="84218"/>
                  </a:lnTo>
                  <a:lnTo>
                    <a:pt x="280225" y="85557"/>
                  </a:lnTo>
                  <a:lnTo>
                    <a:pt x="280057" y="86897"/>
                  </a:lnTo>
                  <a:lnTo>
                    <a:pt x="279890" y="88180"/>
                  </a:lnTo>
                  <a:lnTo>
                    <a:pt x="279667" y="89520"/>
                  </a:lnTo>
                  <a:lnTo>
                    <a:pt x="279388" y="90859"/>
                  </a:lnTo>
                  <a:lnTo>
                    <a:pt x="279053" y="92199"/>
                  </a:lnTo>
                  <a:lnTo>
                    <a:pt x="278662" y="93538"/>
                  </a:lnTo>
                  <a:lnTo>
                    <a:pt x="278271" y="94878"/>
                  </a:lnTo>
                  <a:lnTo>
                    <a:pt x="277825" y="96217"/>
                  </a:lnTo>
                  <a:lnTo>
                    <a:pt x="277323" y="97501"/>
                  </a:lnTo>
                  <a:lnTo>
                    <a:pt x="276820" y="98784"/>
                  </a:lnTo>
                  <a:lnTo>
                    <a:pt x="275704" y="101296"/>
                  </a:lnTo>
                  <a:lnTo>
                    <a:pt x="274532" y="103807"/>
                  </a:lnTo>
                  <a:lnTo>
                    <a:pt x="273248" y="106263"/>
                  </a:lnTo>
                  <a:lnTo>
                    <a:pt x="271909" y="108663"/>
                  </a:lnTo>
                  <a:lnTo>
                    <a:pt x="270514" y="111007"/>
                  </a:lnTo>
                  <a:lnTo>
                    <a:pt x="268393" y="114467"/>
                  </a:lnTo>
                  <a:lnTo>
                    <a:pt x="266216" y="117872"/>
                  </a:lnTo>
                  <a:lnTo>
                    <a:pt x="263984" y="121220"/>
                  </a:lnTo>
                  <a:lnTo>
                    <a:pt x="261696" y="124569"/>
                  </a:lnTo>
                  <a:lnTo>
                    <a:pt x="259352" y="127806"/>
                  </a:lnTo>
                  <a:lnTo>
                    <a:pt x="256952" y="131043"/>
                  </a:lnTo>
                  <a:lnTo>
                    <a:pt x="254496" y="134168"/>
                  </a:lnTo>
                  <a:lnTo>
                    <a:pt x="251929" y="137238"/>
                  </a:lnTo>
                  <a:lnTo>
                    <a:pt x="250366" y="139135"/>
                  </a:lnTo>
                  <a:lnTo>
                    <a:pt x="248748" y="140921"/>
                  </a:lnTo>
                  <a:lnTo>
                    <a:pt x="247073" y="142707"/>
                  </a:lnTo>
                  <a:lnTo>
                    <a:pt x="246180" y="143544"/>
                  </a:lnTo>
                  <a:lnTo>
                    <a:pt x="245287" y="144326"/>
                  </a:lnTo>
                  <a:lnTo>
                    <a:pt x="244394" y="145107"/>
                  </a:lnTo>
                  <a:lnTo>
                    <a:pt x="243446" y="145833"/>
                  </a:lnTo>
                  <a:lnTo>
                    <a:pt x="242497" y="146558"/>
                  </a:lnTo>
                  <a:lnTo>
                    <a:pt x="241548" y="147172"/>
                  </a:lnTo>
                  <a:lnTo>
                    <a:pt x="240543" y="147786"/>
                  </a:lnTo>
                  <a:lnTo>
                    <a:pt x="239539" y="148288"/>
                  </a:lnTo>
                  <a:lnTo>
                    <a:pt x="238478" y="148791"/>
                  </a:lnTo>
                  <a:lnTo>
                    <a:pt x="237418" y="149181"/>
                  </a:lnTo>
                  <a:lnTo>
                    <a:pt x="236246" y="149572"/>
                  </a:lnTo>
                  <a:lnTo>
                    <a:pt x="235074" y="149851"/>
                  </a:lnTo>
                  <a:lnTo>
                    <a:pt x="233846" y="150018"/>
                  </a:lnTo>
                  <a:lnTo>
                    <a:pt x="232674" y="150186"/>
                  </a:lnTo>
                  <a:lnTo>
                    <a:pt x="231446" y="150242"/>
                  </a:lnTo>
                  <a:lnTo>
                    <a:pt x="230274" y="150242"/>
                  </a:lnTo>
                  <a:lnTo>
                    <a:pt x="229046" y="150186"/>
                  </a:lnTo>
                  <a:lnTo>
                    <a:pt x="227819" y="150018"/>
                  </a:lnTo>
                  <a:lnTo>
                    <a:pt x="226647" y="149851"/>
                  </a:lnTo>
                  <a:lnTo>
                    <a:pt x="225419" y="149628"/>
                  </a:lnTo>
                  <a:lnTo>
                    <a:pt x="224247" y="149349"/>
                  </a:lnTo>
                  <a:lnTo>
                    <a:pt x="223019" y="149014"/>
                  </a:lnTo>
                  <a:lnTo>
                    <a:pt x="221847" y="148623"/>
                  </a:lnTo>
                  <a:lnTo>
                    <a:pt x="220675" y="148232"/>
                  </a:lnTo>
                  <a:lnTo>
                    <a:pt x="219503" y="147786"/>
                  </a:lnTo>
                  <a:lnTo>
                    <a:pt x="218387" y="147340"/>
                  </a:lnTo>
                  <a:lnTo>
                    <a:pt x="216154" y="146279"/>
                  </a:lnTo>
                  <a:lnTo>
                    <a:pt x="213922" y="145219"/>
                  </a:lnTo>
                  <a:lnTo>
                    <a:pt x="211689" y="144047"/>
                  </a:lnTo>
                  <a:lnTo>
                    <a:pt x="209513" y="142875"/>
                  </a:lnTo>
                  <a:lnTo>
                    <a:pt x="207280" y="141703"/>
                  </a:lnTo>
                  <a:lnTo>
                    <a:pt x="205104" y="140586"/>
                  </a:lnTo>
                  <a:lnTo>
                    <a:pt x="202871" y="139526"/>
                  </a:lnTo>
                  <a:lnTo>
                    <a:pt x="200639" y="138521"/>
                  </a:lnTo>
                  <a:lnTo>
                    <a:pt x="198574" y="137684"/>
                  </a:lnTo>
                  <a:lnTo>
                    <a:pt x="196565" y="137015"/>
                  </a:lnTo>
                  <a:lnTo>
                    <a:pt x="194500" y="136345"/>
                  </a:lnTo>
                  <a:lnTo>
                    <a:pt x="192435" y="135843"/>
                  </a:lnTo>
                  <a:lnTo>
                    <a:pt x="190314" y="135396"/>
                  </a:lnTo>
                  <a:lnTo>
                    <a:pt x="188249" y="135005"/>
                  </a:lnTo>
                  <a:lnTo>
                    <a:pt x="186128" y="134726"/>
                  </a:lnTo>
                  <a:lnTo>
                    <a:pt x="184007" y="134559"/>
                  </a:lnTo>
                  <a:lnTo>
                    <a:pt x="182333" y="134447"/>
                  </a:lnTo>
                  <a:lnTo>
                    <a:pt x="180715" y="134447"/>
                  </a:lnTo>
                  <a:lnTo>
                    <a:pt x="179040" y="134559"/>
                  </a:lnTo>
                  <a:lnTo>
                    <a:pt x="177422" y="134726"/>
                  </a:lnTo>
                  <a:lnTo>
                    <a:pt x="175859" y="135005"/>
                  </a:lnTo>
                  <a:lnTo>
                    <a:pt x="175022" y="135229"/>
                  </a:lnTo>
                  <a:lnTo>
                    <a:pt x="174241" y="135452"/>
                  </a:lnTo>
                  <a:lnTo>
                    <a:pt x="173515" y="135731"/>
                  </a:lnTo>
                  <a:lnTo>
                    <a:pt x="172734" y="136066"/>
                  </a:lnTo>
                  <a:lnTo>
                    <a:pt x="172008" y="136401"/>
                  </a:lnTo>
                  <a:lnTo>
                    <a:pt x="171227" y="136791"/>
                  </a:lnTo>
                  <a:lnTo>
                    <a:pt x="170501" y="137238"/>
                  </a:lnTo>
                  <a:lnTo>
                    <a:pt x="169720" y="137796"/>
                  </a:lnTo>
                  <a:lnTo>
                    <a:pt x="168994" y="138354"/>
                  </a:lnTo>
                  <a:lnTo>
                    <a:pt x="168325" y="138912"/>
                  </a:lnTo>
                  <a:lnTo>
                    <a:pt x="166929" y="140140"/>
                  </a:lnTo>
                  <a:lnTo>
                    <a:pt x="165590" y="141424"/>
                  </a:lnTo>
                  <a:lnTo>
                    <a:pt x="164195" y="142651"/>
                  </a:lnTo>
                  <a:lnTo>
                    <a:pt x="162855" y="143879"/>
                  </a:lnTo>
                  <a:lnTo>
                    <a:pt x="162130" y="144493"/>
                  </a:lnTo>
                  <a:lnTo>
                    <a:pt x="161404" y="145051"/>
                  </a:lnTo>
                  <a:lnTo>
                    <a:pt x="160679" y="145554"/>
                  </a:lnTo>
                  <a:lnTo>
                    <a:pt x="159897" y="146056"/>
                  </a:lnTo>
                  <a:lnTo>
                    <a:pt x="159172" y="146447"/>
                  </a:lnTo>
                  <a:lnTo>
                    <a:pt x="158390" y="146781"/>
                  </a:lnTo>
                  <a:lnTo>
                    <a:pt x="157609" y="147116"/>
                  </a:lnTo>
                  <a:lnTo>
                    <a:pt x="156828" y="147395"/>
                  </a:lnTo>
                  <a:lnTo>
                    <a:pt x="156046" y="147674"/>
                  </a:lnTo>
                  <a:lnTo>
                    <a:pt x="155209" y="147842"/>
                  </a:lnTo>
                  <a:lnTo>
                    <a:pt x="154428" y="148009"/>
                  </a:lnTo>
                  <a:lnTo>
                    <a:pt x="153591" y="148177"/>
                  </a:lnTo>
                  <a:lnTo>
                    <a:pt x="151916" y="148344"/>
                  </a:lnTo>
                  <a:lnTo>
                    <a:pt x="150242" y="148456"/>
                  </a:lnTo>
                  <a:lnTo>
                    <a:pt x="148568" y="148400"/>
                  </a:lnTo>
                  <a:lnTo>
                    <a:pt x="146893" y="148288"/>
                  </a:lnTo>
                  <a:lnTo>
                    <a:pt x="145331" y="148121"/>
                  </a:lnTo>
                  <a:lnTo>
                    <a:pt x="143824" y="147898"/>
                  </a:lnTo>
                  <a:lnTo>
                    <a:pt x="142261" y="147619"/>
                  </a:lnTo>
                  <a:lnTo>
                    <a:pt x="140698" y="147284"/>
                  </a:lnTo>
                  <a:lnTo>
                    <a:pt x="139192" y="146893"/>
                  </a:lnTo>
                  <a:lnTo>
                    <a:pt x="137685" y="146391"/>
                  </a:lnTo>
                  <a:lnTo>
                    <a:pt x="136178" y="145888"/>
                  </a:lnTo>
                  <a:lnTo>
                    <a:pt x="134727" y="145275"/>
                  </a:lnTo>
                  <a:lnTo>
                    <a:pt x="133276" y="144605"/>
                  </a:lnTo>
                  <a:lnTo>
                    <a:pt x="131825" y="143879"/>
                  </a:lnTo>
                  <a:lnTo>
                    <a:pt x="130485" y="143098"/>
                  </a:lnTo>
                  <a:lnTo>
                    <a:pt x="129090" y="142261"/>
                  </a:lnTo>
                  <a:lnTo>
                    <a:pt x="127806" y="141312"/>
                  </a:lnTo>
                  <a:lnTo>
                    <a:pt x="126523" y="140307"/>
                  </a:lnTo>
                  <a:lnTo>
                    <a:pt x="125295" y="139247"/>
                  </a:lnTo>
                  <a:lnTo>
                    <a:pt x="124067" y="138131"/>
                  </a:lnTo>
                  <a:lnTo>
                    <a:pt x="122951" y="136959"/>
                  </a:lnTo>
                  <a:lnTo>
                    <a:pt x="121834" y="135675"/>
                  </a:lnTo>
                  <a:lnTo>
                    <a:pt x="120830" y="134336"/>
                  </a:lnTo>
                  <a:lnTo>
                    <a:pt x="119881" y="132996"/>
                  </a:lnTo>
                  <a:lnTo>
                    <a:pt x="118988" y="131545"/>
                  </a:lnTo>
                  <a:lnTo>
                    <a:pt x="118151" y="130038"/>
                  </a:lnTo>
                  <a:lnTo>
                    <a:pt x="117370" y="128476"/>
                  </a:lnTo>
                  <a:lnTo>
                    <a:pt x="116700" y="126913"/>
                  </a:lnTo>
                  <a:lnTo>
                    <a:pt x="116086" y="125294"/>
                  </a:lnTo>
                  <a:lnTo>
                    <a:pt x="115584" y="123676"/>
                  </a:lnTo>
                  <a:lnTo>
                    <a:pt x="115137" y="122002"/>
                  </a:lnTo>
                  <a:lnTo>
                    <a:pt x="114802" y="120327"/>
                  </a:lnTo>
                  <a:lnTo>
                    <a:pt x="114579" y="118597"/>
                  </a:lnTo>
                  <a:lnTo>
                    <a:pt x="114412" y="116867"/>
                  </a:lnTo>
                  <a:lnTo>
                    <a:pt x="114356" y="115137"/>
                  </a:lnTo>
                  <a:lnTo>
                    <a:pt x="114412" y="113351"/>
                  </a:lnTo>
                  <a:lnTo>
                    <a:pt x="114523" y="112123"/>
                  </a:lnTo>
                  <a:lnTo>
                    <a:pt x="114691" y="110895"/>
                  </a:lnTo>
                  <a:lnTo>
                    <a:pt x="114858" y="109667"/>
                  </a:lnTo>
                  <a:lnTo>
                    <a:pt x="115137" y="108440"/>
                  </a:lnTo>
                  <a:lnTo>
                    <a:pt x="115416" y="107212"/>
                  </a:lnTo>
                  <a:lnTo>
                    <a:pt x="115695" y="106040"/>
                  </a:lnTo>
                  <a:lnTo>
                    <a:pt x="116421" y="103640"/>
                  </a:lnTo>
                  <a:lnTo>
                    <a:pt x="117202" y="101240"/>
                  </a:lnTo>
                  <a:lnTo>
                    <a:pt x="118095" y="98952"/>
                  </a:lnTo>
                  <a:lnTo>
                    <a:pt x="119937" y="94320"/>
                  </a:lnTo>
                  <a:lnTo>
                    <a:pt x="121667" y="90022"/>
                  </a:lnTo>
                  <a:lnTo>
                    <a:pt x="123341" y="85725"/>
                  </a:lnTo>
                  <a:lnTo>
                    <a:pt x="124960" y="81372"/>
                  </a:lnTo>
                  <a:lnTo>
                    <a:pt x="126467" y="77018"/>
                  </a:lnTo>
                  <a:lnTo>
                    <a:pt x="127862" y="72609"/>
                  </a:lnTo>
                  <a:lnTo>
                    <a:pt x="128532" y="70377"/>
                  </a:lnTo>
                  <a:lnTo>
                    <a:pt x="129146" y="68145"/>
                  </a:lnTo>
                  <a:lnTo>
                    <a:pt x="129704" y="65856"/>
                  </a:lnTo>
                  <a:lnTo>
                    <a:pt x="130262" y="63624"/>
                  </a:lnTo>
                  <a:lnTo>
                    <a:pt x="130764" y="61336"/>
                  </a:lnTo>
                  <a:lnTo>
                    <a:pt x="131211" y="59047"/>
                  </a:lnTo>
                  <a:lnTo>
                    <a:pt x="131825" y="55308"/>
                  </a:lnTo>
                  <a:lnTo>
                    <a:pt x="132438" y="51513"/>
                  </a:lnTo>
                  <a:lnTo>
                    <a:pt x="132997" y="47718"/>
                  </a:lnTo>
                  <a:lnTo>
                    <a:pt x="133610" y="43979"/>
                  </a:lnTo>
                  <a:lnTo>
                    <a:pt x="133945" y="42137"/>
                  </a:lnTo>
                  <a:lnTo>
                    <a:pt x="134336" y="40295"/>
                  </a:lnTo>
                  <a:lnTo>
                    <a:pt x="134782" y="38453"/>
                  </a:lnTo>
                  <a:lnTo>
                    <a:pt x="135285" y="36612"/>
                  </a:lnTo>
                  <a:lnTo>
                    <a:pt x="135787" y="34826"/>
                  </a:lnTo>
                  <a:lnTo>
                    <a:pt x="136401" y="33096"/>
                  </a:lnTo>
                  <a:lnTo>
                    <a:pt x="137071" y="31365"/>
                  </a:lnTo>
                  <a:lnTo>
                    <a:pt x="137852" y="29635"/>
                  </a:lnTo>
                  <a:lnTo>
                    <a:pt x="138299" y="28687"/>
                  </a:lnTo>
                  <a:lnTo>
                    <a:pt x="138857" y="27738"/>
                  </a:lnTo>
                  <a:lnTo>
                    <a:pt x="139415" y="26789"/>
                  </a:lnTo>
                  <a:lnTo>
                    <a:pt x="139973" y="25840"/>
                  </a:lnTo>
                  <a:lnTo>
                    <a:pt x="140587" y="24947"/>
                  </a:lnTo>
                  <a:lnTo>
                    <a:pt x="141201" y="24110"/>
                  </a:lnTo>
                  <a:lnTo>
                    <a:pt x="141870" y="23217"/>
                  </a:lnTo>
                  <a:lnTo>
                    <a:pt x="142540" y="22436"/>
                  </a:lnTo>
                  <a:lnTo>
                    <a:pt x="143210" y="21599"/>
                  </a:lnTo>
                  <a:lnTo>
                    <a:pt x="143935" y="20817"/>
                  </a:lnTo>
                  <a:lnTo>
                    <a:pt x="144717" y="20092"/>
                  </a:lnTo>
                  <a:lnTo>
                    <a:pt x="145442" y="19366"/>
                  </a:lnTo>
                  <a:lnTo>
                    <a:pt x="146224" y="18641"/>
                  </a:lnTo>
                  <a:lnTo>
                    <a:pt x="147061" y="17971"/>
                  </a:lnTo>
                  <a:lnTo>
                    <a:pt x="147898" y="17357"/>
                  </a:lnTo>
                  <a:lnTo>
                    <a:pt x="148735" y="16743"/>
                  </a:lnTo>
                  <a:lnTo>
                    <a:pt x="149572" y="16185"/>
                  </a:lnTo>
                  <a:lnTo>
                    <a:pt x="150465" y="15627"/>
                  </a:lnTo>
                  <a:lnTo>
                    <a:pt x="151358" y="15069"/>
                  </a:lnTo>
                  <a:lnTo>
                    <a:pt x="152251" y="14622"/>
                  </a:lnTo>
                  <a:lnTo>
                    <a:pt x="153144" y="14120"/>
                  </a:lnTo>
                  <a:lnTo>
                    <a:pt x="154093" y="13729"/>
                  </a:lnTo>
                  <a:lnTo>
                    <a:pt x="155042" y="13339"/>
                  </a:lnTo>
                  <a:lnTo>
                    <a:pt x="155990" y="12948"/>
                  </a:lnTo>
                  <a:lnTo>
                    <a:pt x="156939" y="12669"/>
                  </a:lnTo>
                  <a:lnTo>
                    <a:pt x="157888" y="12390"/>
                  </a:lnTo>
                  <a:lnTo>
                    <a:pt x="158893" y="12111"/>
                  </a:lnTo>
                  <a:lnTo>
                    <a:pt x="159841" y="11888"/>
                  </a:lnTo>
                  <a:lnTo>
                    <a:pt x="160846" y="11720"/>
                  </a:lnTo>
                  <a:lnTo>
                    <a:pt x="161851" y="11553"/>
                  </a:lnTo>
                  <a:lnTo>
                    <a:pt x="162855" y="11497"/>
                  </a:lnTo>
                  <a:lnTo>
                    <a:pt x="163860" y="11385"/>
                  </a:lnTo>
                  <a:close/>
                  <a:moveTo>
                    <a:pt x="184677" y="142428"/>
                  </a:moveTo>
                  <a:lnTo>
                    <a:pt x="185235" y="142484"/>
                  </a:lnTo>
                  <a:lnTo>
                    <a:pt x="185793" y="142540"/>
                  </a:lnTo>
                  <a:lnTo>
                    <a:pt x="186296" y="142707"/>
                  </a:lnTo>
                  <a:lnTo>
                    <a:pt x="186854" y="142875"/>
                  </a:lnTo>
                  <a:lnTo>
                    <a:pt x="187300" y="143098"/>
                  </a:lnTo>
                  <a:lnTo>
                    <a:pt x="187747" y="143377"/>
                  </a:lnTo>
                  <a:lnTo>
                    <a:pt x="188193" y="143712"/>
                  </a:lnTo>
                  <a:lnTo>
                    <a:pt x="188584" y="144103"/>
                  </a:lnTo>
                  <a:lnTo>
                    <a:pt x="188975" y="144493"/>
                  </a:lnTo>
                  <a:lnTo>
                    <a:pt x="189254" y="144884"/>
                  </a:lnTo>
                  <a:lnTo>
                    <a:pt x="189533" y="145330"/>
                  </a:lnTo>
                  <a:lnTo>
                    <a:pt x="189812" y="145833"/>
                  </a:lnTo>
                  <a:lnTo>
                    <a:pt x="189979" y="146335"/>
                  </a:lnTo>
                  <a:lnTo>
                    <a:pt x="190091" y="146893"/>
                  </a:lnTo>
                  <a:lnTo>
                    <a:pt x="190202" y="147451"/>
                  </a:lnTo>
                  <a:lnTo>
                    <a:pt x="190202" y="148009"/>
                  </a:lnTo>
                  <a:lnTo>
                    <a:pt x="190202" y="148567"/>
                  </a:lnTo>
                  <a:lnTo>
                    <a:pt x="190091" y="149125"/>
                  </a:lnTo>
                  <a:lnTo>
                    <a:pt x="189979" y="149628"/>
                  </a:lnTo>
                  <a:lnTo>
                    <a:pt x="189812" y="150186"/>
                  </a:lnTo>
                  <a:lnTo>
                    <a:pt x="189533" y="150632"/>
                  </a:lnTo>
                  <a:lnTo>
                    <a:pt x="189254" y="151079"/>
                  </a:lnTo>
                  <a:lnTo>
                    <a:pt x="188975" y="151525"/>
                  </a:lnTo>
                  <a:lnTo>
                    <a:pt x="188584" y="151916"/>
                  </a:lnTo>
                  <a:lnTo>
                    <a:pt x="188193" y="152307"/>
                  </a:lnTo>
                  <a:lnTo>
                    <a:pt x="187747" y="152586"/>
                  </a:lnTo>
                  <a:lnTo>
                    <a:pt x="187300" y="152865"/>
                  </a:lnTo>
                  <a:lnTo>
                    <a:pt x="186854" y="153144"/>
                  </a:lnTo>
                  <a:lnTo>
                    <a:pt x="186296" y="153311"/>
                  </a:lnTo>
                  <a:lnTo>
                    <a:pt x="185793" y="153423"/>
                  </a:lnTo>
                  <a:lnTo>
                    <a:pt x="185235" y="153534"/>
                  </a:lnTo>
                  <a:lnTo>
                    <a:pt x="184119" y="153534"/>
                  </a:lnTo>
                  <a:lnTo>
                    <a:pt x="183561" y="153423"/>
                  </a:lnTo>
                  <a:lnTo>
                    <a:pt x="183003" y="153311"/>
                  </a:lnTo>
                  <a:lnTo>
                    <a:pt x="182500" y="153144"/>
                  </a:lnTo>
                  <a:lnTo>
                    <a:pt x="181998" y="152865"/>
                  </a:lnTo>
                  <a:lnTo>
                    <a:pt x="181552" y="152586"/>
                  </a:lnTo>
                  <a:lnTo>
                    <a:pt x="181161" y="152307"/>
                  </a:lnTo>
                  <a:lnTo>
                    <a:pt x="180770" y="151916"/>
                  </a:lnTo>
                  <a:lnTo>
                    <a:pt x="180380" y="151525"/>
                  </a:lnTo>
                  <a:lnTo>
                    <a:pt x="180045" y="151079"/>
                  </a:lnTo>
                  <a:lnTo>
                    <a:pt x="179766" y="150632"/>
                  </a:lnTo>
                  <a:lnTo>
                    <a:pt x="179543" y="150186"/>
                  </a:lnTo>
                  <a:lnTo>
                    <a:pt x="179375" y="149628"/>
                  </a:lnTo>
                  <a:lnTo>
                    <a:pt x="179208" y="149125"/>
                  </a:lnTo>
                  <a:lnTo>
                    <a:pt x="179152" y="148567"/>
                  </a:lnTo>
                  <a:lnTo>
                    <a:pt x="179096" y="148009"/>
                  </a:lnTo>
                  <a:lnTo>
                    <a:pt x="179152" y="147451"/>
                  </a:lnTo>
                  <a:lnTo>
                    <a:pt x="179208" y="146893"/>
                  </a:lnTo>
                  <a:lnTo>
                    <a:pt x="179375" y="146335"/>
                  </a:lnTo>
                  <a:lnTo>
                    <a:pt x="179543" y="145833"/>
                  </a:lnTo>
                  <a:lnTo>
                    <a:pt x="179766" y="145330"/>
                  </a:lnTo>
                  <a:lnTo>
                    <a:pt x="180045" y="144884"/>
                  </a:lnTo>
                  <a:lnTo>
                    <a:pt x="180380" y="144493"/>
                  </a:lnTo>
                  <a:lnTo>
                    <a:pt x="180770" y="144103"/>
                  </a:lnTo>
                  <a:lnTo>
                    <a:pt x="181161" y="143712"/>
                  </a:lnTo>
                  <a:lnTo>
                    <a:pt x="181552" y="143377"/>
                  </a:lnTo>
                  <a:lnTo>
                    <a:pt x="181998" y="143098"/>
                  </a:lnTo>
                  <a:lnTo>
                    <a:pt x="182500" y="142875"/>
                  </a:lnTo>
                  <a:lnTo>
                    <a:pt x="183003" y="142707"/>
                  </a:lnTo>
                  <a:lnTo>
                    <a:pt x="183561" y="142540"/>
                  </a:lnTo>
                  <a:lnTo>
                    <a:pt x="184119" y="142484"/>
                  </a:lnTo>
                  <a:lnTo>
                    <a:pt x="184677" y="142428"/>
                  </a:lnTo>
                  <a:close/>
                  <a:moveTo>
                    <a:pt x="0" y="0"/>
                  </a:moveTo>
                  <a:lnTo>
                    <a:pt x="0" y="160734"/>
                  </a:lnTo>
                  <a:lnTo>
                    <a:pt x="285750" y="160734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" name="Google Shape;30;p6"/>
          <p:cNvSpPr txBox="1"/>
          <p:nvPr>
            <p:ph type="title"/>
          </p:nvPr>
        </p:nvSpPr>
        <p:spPr>
          <a:xfrm>
            <a:off x="457200" y="1425175"/>
            <a:ext cx="3101400" cy="8574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457200" y="2419350"/>
            <a:ext cx="3101400" cy="18627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58204" y="2372421"/>
            <a:ext cx="3533400" cy="2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457200" y="2082325"/>
            <a:ext cx="2392500" cy="27672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30200" lvl="0" marL="45720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7" name="Google Shape;37;p7"/>
          <p:cNvSpPr txBox="1"/>
          <p:nvPr>
            <p:ph idx="2" type="body"/>
          </p:nvPr>
        </p:nvSpPr>
        <p:spPr>
          <a:xfrm>
            <a:off x="2993928" y="2082325"/>
            <a:ext cx="2392500" cy="27672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30200" lvl="0" marL="45720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1" type="body"/>
          </p:nvPr>
        </p:nvSpPr>
        <p:spPr>
          <a:xfrm>
            <a:off x="457200" y="2082325"/>
            <a:ext cx="2359800" cy="28434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2" name="Google Shape;42;p8"/>
          <p:cNvSpPr txBox="1"/>
          <p:nvPr>
            <p:ph idx="2" type="body"/>
          </p:nvPr>
        </p:nvSpPr>
        <p:spPr>
          <a:xfrm>
            <a:off x="3392100" y="2082325"/>
            <a:ext cx="2359800" cy="28434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3" name="Google Shape;43;p8"/>
          <p:cNvSpPr txBox="1"/>
          <p:nvPr>
            <p:ph idx="3" type="body"/>
          </p:nvPr>
        </p:nvSpPr>
        <p:spPr>
          <a:xfrm>
            <a:off x="6326997" y="2082325"/>
            <a:ext cx="2359800" cy="28434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72725" y="2225700"/>
            <a:ext cx="3118876" cy="276539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9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no illustration">
  <p:cSld name="TITLE_ONLY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68300" lvl="0" marL="4572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indent="-3683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indent="-3683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indent="-3683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indent="-3683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indent="-3683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indent="-3683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indent="-3683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indent="-3683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hyperlink" Target="https://github.com/DanielMolina24/TeamK.git" TargetMode="External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D9EAD3"/>
            </a:gs>
            <a:gs pos="83000">
              <a:srgbClr val="92CB66"/>
            </a:gs>
            <a:gs pos="100000">
              <a:srgbClr val="7CBE5F"/>
            </a:gs>
          </a:gsLst>
          <a:lin ang="5400012" scaled="0"/>
        </a:gra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idx="4294967295" type="ctrTitle"/>
          </p:nvPr>
        </p:nvSpPr>
        <p:spPr>
          <a:xfrm>
            <a:off x="451875" y="750925"/>
            <a:ext cx="6959400" cy="161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74B78"/>
                </a:solidFill>
              </a:rPr>
              <a:t>E-Waste Data Analysis for Optimizing Resource Efficiency</a:t>
            </a:r>
            <a:endParaRPr sz="3600">
              <a:solidFill>
                <a:srgbClr val="074B78"/>
              </a:solidFill>
            </a:endParaRPr>
          </a:p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7025" y="2477100"/>
            <a:ext cx="2446724" cy="2446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8" name="Google Shape;68;p14"/>
          <p:cNvSpPr txBox="1"/>
          <p:nvPr>
            <p:ph idx="4294967295" type="subTitle"/>
          </p:nvPr>
        </p:nvSpPr>
        <p:spPr>
          <a:xfrm>
            <a:off x="451875" y="2708700"/>
            <a:ext cx="5205000" cy="168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Natalie Celt, Paul Cao, Daniel Molina, Carolina Rios-Martinez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idx="4294967295" type="title"/>
          </p:nvPr>
        </p:nvSpPr>
        <p:spPr>
          <a:xfrm>
            <a:off x="457200" y="282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E-Waste?</a:t>
            </a:r>
            <a:endParaRPr/>
          </a:p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4487" y="1096250"/>
            <a:ext cx="3909725" cy="3844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7D86D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idx="4294967295" type="ctrTitle"/>
          </p:nvPr>
        </p:nvSpPr>
        <p:spPr>
          <a:xfrm>
            <a:off x="609600" y="1890542"/>
            <a:ext cx="77724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11,700,000 </a:t>
            </a:r>
            <a:r>
              <a:rPr lang="en">
                <a:solidFill>
                  <a:srgbClr val="FFFFFF"/>
                </a:solidFill>
              </a:rPr>
              <a:t>tons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81" name="Google Shape;81;p16"/>
          <p:cNvSpPr txBox="1"/>
          <p:nvPr>
            <p:ph idx="4294967295" type="subTitle"/>
          </p:nvPr>
        </p:nvSpPr>
        <p:spPr>
          <a:xfrm>
            <a:off x="609600" y="3050350"/>
            <a:ext cx="3903600" cy="136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of e-waste is produced by the United States annually</a:t>
            </a:r>
            <a:r>
              <a:rPr baseline="30000" lang="en"/>
              <a:t>1</a:t>
            </a:r>
            <a:endParaRPr baseline="30000"/>
          </a:p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1800" y="3110625"/>
            <a:ext cx="2188675" cy="1778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7"/>
          <p:cNvSpPr txBox="1"/>
          <p:nvPr>
            <p:ph type="title"/>
          </p:nvPr>
        </p:nvSpPr>
        <p:spPr>
          <a:xfrm>
            <a:off x="432025" y="557500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E-Waste Management Methods</a:t>
            </a:r>
            <a:endParaRPr sz="4000"/>
          </a:p>
        </p:txBody>
      </p:sp>
      <p:sp>
        <p:nvSpPr>
          <p:cNvPr id="90" name="Google Shape;90;p17"/>
          <p:cNvSpPr txBox="1"/>
          <p:nvPr/>
        </p:nvSpPr>
        <p:spPr>
          <a:xfrm>
            <a:off x="4619450" y="1090700"/>
            <a:ext cx="4160700" cy="28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5617D"/>
                </a:solidFill>
                <a:latin typeface="Muli"/>
                <a:ea typeface="Muli"/>
                <a:cs typeface="Muli"/>
                <a:sym typeface="Muli"/>
              </a:rPr>
              <a:t>Foreign Method:</a:t>
            </a:r>
            <a:endParaRPr b="1">
              <a:latin typeface="Muli"/>
              <a:ea typeface="Muli"/>
              <a:cs typeface="Muli"/>
              <a:sym typeface="Muli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1400"/>
              <a:buFont typeface="Muli Light"/>
              <a:buChar char="●"/>
            </a:pPr>
            <a:r>
              <a:rPr b="1" lang="en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rPr>
              <a:t>Export e-waste to foreign countries (underdeveloped)</a:t>
            </a:r>
            <a:endParaRPr b="1">
              <a:solidFill>
                <a:srgbClr val="65617D"/>
              </a:solidFill>
              <a:latin typeface="Muli Light"/>
              <a:ea typeface="Muli Light"/>
              <a:cs typeface="Muli Light"/>
              <a:sym typeface="Muli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400"/>
              <a:buFont typeface="Muli Light"/>
              <a:buChar char="●"/>
            </a:pPr>
            <a:r>
              <a:rPr b="1" lang="en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rPr>
              <a:t>Cost-effective</a:t>
            </a:r>
            <a:endParaRPr b="1">
              <a:solidFill>
                <a:srgbClr val="65617D"/>
              </a:solidFill>
              <a:latin typeface="Muli Light"/>
              <a:ea typeface="Muli Light"/>
              <a:cs typeface="Muli Light"/>
              <a:sym typeface="Muli Light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400"/>
              <a:buFont typeface="Muli Light"/>
              <a:buChar char="○"/>
            </a:pPr>
            <a:r>
              <a:rPr b="1" lang="en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rPr>
              <a:t>“10 times cheaper to export e-waste to developing countries than it is to locally recycle”</a:t>
            </a:r>
            <a:r>
              <a:rPr b="1" baseline="30000" lang="en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rPr>
              <a:t>2</a:t>
            </a:r>
            <a:endParaRPr b="1" baseline="30000">
              <a:solidFill>
                <a:srgbClr val="65617D"/>
              </a:solidFill>
              <a:latin typeface="Muli Light"/>
              <a:ea typeface="Muli Light"/>
              <a:cs typeface="Muli Light"/>
              <a:sym typeface="Muli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400"/>
              <a:buFont typeface="Muli Light"/>
              <a:buChar char="●"/>
            </a:pPr>
            <a:r>
              <a:rPr b="1" lang="en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rPr>
              <a:t>Environmentally unfavorable</a:t>
            </a:r>
            <a:endParaRPr b="1">
              <a:solidFill>
                <a:srgbClr val="65617D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811625" y="767750"/>
            <a:ext cx="3645600" cy="28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5617D"/>
                </a:solidFill>
                <a:latin typeface="Muli"/>
                <a:ea typeface="Muli"/>
                <a:cs typeface="Muli"/>
                <a:sym typeface="Muli"/>
              </a:rPr>
              <a:t>Domestic Method</a:t>
            </a:r>
            <a:r>
              <a:rPr b="1" lang="en" sz="1600">
                <a:solidFill>
                  <a:srgbClr val="65617D"/>
                </a:solidFill>
                <a:latin typeface="Muli"/>
                <a:ea typeface="Muli"/>
                <a:cs typeface="Muli"/>
                <a:sym typeface="Muli"/>
              </a:rPr>
              <a:t>:</a:t>
            </a:r>
            <a:endParaRPr b="1" baseline="30000">
              <a:latin typeface="Muli"/>
              <a:ea typeface="Muli"/>
              <a:cs typeface="Muli"/>
              <a:sym typeface="Muli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1400"/>
              <a:buFont typeface="Muli Light"/>
              <a:buChar char="●"/>
            </a:pPr>
            <a:r>
              <a:rPr b="1" lang="en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rPr>
              <a:t>Hire external company to facilitate proper disposal</a:t>
            </a:r>
            <a:endParaRPr b="1">
              <a:solidFill>
                <a:srgbClr val="65617D"/>
              </a:solidFill>
              <a:latin typeface="Muli Light"/>
              <a:ea typeface="Muli Light"/>
              <a:cs typeface="Muli Light"/>
              <a:sym typeface="Muli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400"/>
              <a:buFont typeface="Muli Light"/>
              <a:buChar char="●"/>
            </a:pPr>
            <a:r>
              <a:rPr b="1" lang="en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rPr>
              <a:t>Very costly</a:t>
            </a:r>
            <a:endParaRPr>
              <a:latin typeface="Muli Light"/>
              <a:ea typeface="Muli Light"/>
              <a:cs typeface="Muli Light"/>
              <a:sym typeface="Muli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 Light"/>
              <a:ea typeface="Muli Light"/>
              <a:cs typeface="Muli Light"/>
              <a:sym typeface="Muli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 Light"/>
              <a:ea typeface="Muli Light"/>
              <a:cs typeface="Muli Light"/>
              <a:sym typeface="Muli Light"/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013" y="3389775"/>
            <a:ext cx="1855375" cy="1508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2113" y="3452400"/>
            <a:ext cx="1855375" cy="1508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Harm</a:t>
            </a:r>
            <a:r>
              <a:rPr lang="en"/>
              <a:t> of Chemical Exposures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457200" y="2035850"/>
            <a:ext cx="3540600" cy="28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Muli"/>
                <a:ea typeface="Muli"/>
                <a:cs typeface="Muli"/>
                <a:sym typeface="Muli"/>
              </a:rPr>
              <a:t>Human Health:</a:t>
            </a:r>
            <a:endParaRPr b="1">
              <a:latin typeface="Muli"/>
              <a:ea typeface="Muli"/>
              <a:cs typeface="Muli"/>
              <a:sym typeface="Muli"/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Exposure to toxic components:</a:t>
            </a:r>
            <a:r>
              <a:rPr b="1" baseline="30000" lang="en" sz="1400"/>
              <a:t>3</a:t>
            </a:r>
            <a:endParaRPr b="1" baseline="30000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400"/>
              <a:t>Lead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400"/>
              <a:t>Mercury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400"/>
              <a:t>Cadmium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Can lead to:</a:t>
            </a:r>
            <a:r>
              <a:rPr b="1" baseline="30000" lang="en" sz="1400"/>
              <a:t>3</a:t>
            </a:r>
            <a:endParaRPr b="1" baseline="30000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400"/>
              <a:t>Birth defects, brain, heart, liver, kidney, skeletal damage</a:t>
            </a:r>
            <a:endParaRPr b="1"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00" name="Google Shape;100;p18"/>
          <p:cNvSpPr txBox="1"/>
          <p:nvPr>
            <p:ph idx="2" type="body"/>
          </p:nvPr>
        </p:nvSpPr>
        <p:spPr>
          <a:xfrm>
            <a:off x="5013775" y="2035850"/>
            <a:ext cx="3754500" cy="28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Muli"/>
                <a:ea typeface="Muli"/>
                <a:cs typeface="Muli"/>
                <a:sym typeface="Muli"/>
              </a:rPr>
              <a:t>Environment:</a:t>
            </a:r>
            <a:endParaRPr b="1">
              <a:latin typeface="Muli"/>
              <a:ea typeface="Muli"/>
              <a:cs typeface="Muli"/>
              <a:sym typeface="Muli"/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Toxins seep into water and soil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Pollution from burning </a:t>
            </a:r>
            <a:endParaRPr/>
          </a:p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5900" y="2703900"/>
            <a:ext cx="2505050" cy="25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idx="4294967295" type="ctrTitle"/>
          </p:nvPr>
        </p:nvSpPr>
        <p:spPr>
          <a:xfrm>
            <a:off x="540400" y="1104525"/>
            <a:ext cx="5561400" cy="238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Our</a:t>
            </a:r>
            <a:endParaRPr sz="7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Technology</a:t>
            </a:r>
            <a:endParaRPr sz="7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/>
          </a:p>
        </p:txBody>
      </p:sp>
      <p:sp>
        <p:nvSpPr>
          <p:cNvPr id="108" name="Google Shape;108;p19"/>
          <p:cNvSpPr txBox="1"/>
          <p:nvPr>
            <p:ph idx="4294967295" type="subTitle"/>
          </p:nvPr>
        </p:nvSpPr>
        <p:spPr>
          <a:xfrm>
            <a:off x="637400" y="2551705"/>
            <a:ext cx="49767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Alignment, void detection, volume sensing light curtain 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AI Commons Python Library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Collection of </a:t>
            </a:r>
            <a:r>
              <a:rPr lang="en"/>
              <a:t>Arraylists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1850" y="63225"/>
            <a:ext cx="2737402" cy="273740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/>
        </p:nvSpPr>
        <p:spPr>
          <a:xfrm>
            <a:off x="6680550" y="3517725"/>
            <a:ext cx="180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112" name="Google Shape;112;p19"/>
          <p:cNvSpPr txBox="1"/>
          <p:nvPr/>
        </p:nvSpPr>
        <p:spPr>
          <a:xfrm>
            <a:off x="864650" y="4196200"/>
            <a:ext cx="3529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u="sng">
                <a:solidFill>
                  <a:srgbClr val="1155C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https://github.com/DanielMolina24/TeamK.git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 Light"/>
              <a:ea typeface="Muli Light"/>
              <a:cs typeface="Muli Light"/>
              <a:sym typeface="Muli Light"/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 rotWithShape="1">
          <a:blip r:embed="rId5">
            <a:alphaModFix/>
          </a:blip>
          <a:srcRect b="1848" l="-1850" r="1849" t="17094"/>
          <a:stretch/>
        </p:blipFill>
        <p:spPr>
          <a:xfrm>
            <a:off x="6442438" y="3067125"/>
            <a:ext cx="2276225" cy="184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325" y="1605088"/>
            <a:ext cx="2741675" cy="296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4450" y="244300"/>
            <a:ext cx="3402823" cy="26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4450" y="3056300"/>
            <a:ext cx="4677073" cy="1896677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>
            <p:ph idx="4294967295" type="title"/>
          </p:nvPr>
        </p:nvSpPr>
        <p:spPr>
          <a:xfrm>
            <a:off x="198325" y="29262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 Lists</a:t>
            </a:r>
            <a:endParaRPr/>
          </a:p>
        </p:txBody>
      </p:sp>
      <p:sp>
        <p:nvSpPr>
          <p:cNvPr id="123" name="Google Shape;123;p20"/>
          <p:cNvSpPr txBox="1"/>
          <p:nvPr/>
        </p:nvSpPr>
        <p:spPr>
          <a:xfrm>
            <a:off x="354900" y="1617950"/>
            <a:ext cx="3549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 Light"/>
                <a:ea typeface="Muli Light"/>
                <a:cs typeface="Muli Light"/>
                <a:sym typeface="Muli Light"/>
              </a:rPr>
              <a:t>1.</a:t>
            </a:r>
            <a:endParaRPr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124" name="Google Shape;124;p20"/>
          <p:cNvSpPr txBox="1"/>
          <p:nvPr/>
        </p:nvSpPr>
        <p:spPr>
          <a:xfrm>
            <a:off x="3799550" y="244300"/>
            <a:ext cx="3549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 Light"/>
                <a:ea typeface="Muli Light"/>
                <a:cs typeface="Muli Light"/>
                <a:sym typeface="Muli Light"/>
              </a:rPr>
              <a:t>2</a:t>
            </a:r>
            <a:r>
              <a:rPr lang="en">
                <a:latin typeface="Muli Light"/>
                <a:ea typeface="Muli Light"/>
                <a:cs typeface="Muli Light"/>
                <a:sym typeface="Muli Light"/>
              </a:rPr>
              <a:t>.</a:t>
            </a:r>
            <a:endParaRPr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3799550" y="3056300"/>
            <a:ext cx="3549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 Light"/>
                <a:ea typeface="Muli Light"/>
                <a:cs typeface="Muli Light"/>
                <a:sym typeface="Muli Light"/>
              </a:rPr>
              <a:t>3</a:t>
            </a:r>
            <a:r>
              <a:rPr lang="en">
                <a:latin typeface="Muli Light"/>
                <a:ea typeface="Muli Light"/>
                <a:cs typeface="Muli Light"/>
                <a:sym typeface="Muli Light"/>
              </a:rPr>
              <a:t>.</a:t>
            </a:r>
            <a:endParaRPr>
              <a:latin typeface="Muli Light"/>
              <a:ea typeface="Muli Light"/>
              <a:cs typeface="Muli Light"/>
              <a:sym typeface="Muli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idx="4294967295" type="ctrTitle"/>
          </p:nvPr>
        </p:nvSpPr>
        <p:spPr>
          <a:xfrm>
            <a:off x="685800" y="440350"/>
            <a:ext cx="4863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References</a:t>
            </a:r>
            <a:endParaRPr sz="6000"/>
          </a:p>
        </p:txBody>
      </p:sp>
      <p:sp>
        <p:nvSpPr>
          <p:cNvPr id="131" name="Google Shape;131;p21"/>
          <p:cNvSpPr txBox="1"/>
          <p:nvPr>
            <p:ph idx="4294967295" type="subTitle"/>
          </p:nvPr>
        </p:nvSpPr>
        <p:spPr>
          <a:xfrm>
            <a:off x="685800" y="1639925"/>
            <a:ext cx="4863900" cy="184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Times New Roman"/>
              <a:buAutoNum type="arabicPeriod"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LeBlanc, Rick. “Here Is a Look at E-Waste Recycling Facts and Figures.” </a:t>
            </a:r>
            <a:r>
              <a:rPr i="1" lang="en" sz="1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Balance Small Business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The Balance Small Business, www.thebalancesmb.com/e-waste-recycling-facts-and-figures-2878189.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Times New Roman"/>
              <a:buAutoNum type="arabicPeriod"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Vos, Sophie. “Electronic Waste Disposal.” </a:t>
            </a:r>
            <a:r>
              <a:rPr i="1"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Lori Bennear Research Group</a:t>
            </a: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Nov. 2012, sites.nicholas.duke.edu/loribennear/2012/11/15/electronic-waste-disposal/.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Times New Roman"/>
              <a:buAutoNum type="arabicPeriod"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Grant, K., Goldizen, F. C., Sly, P. D., Brune, M. N., Neira, M., van den Berg, M., &amp; Norman, R. E. (2013). Health consequences of exposure to e-waste: a systematic review. </a:t>
            </a:r>
            <a:r>
              <a:rPr i="1" lang="en" sz="100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lancet global health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" sz="100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(6), e350-e361.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Times New Roman"/>
              <a:buAutoNum type="arabicPeriod"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Caravanos, J., Clark, E., Fuller, R., &amp; Lambertson, C. (2011). Assessing worker and environmental chemical exposure risks at an e-waste recycling and disposal site in Accra, Ghana.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Journal of health and pollution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(1), 16-25.       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132;p2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owe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